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B7B19-9A0E-43AD-9E0C-22A0BCFB6D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D62C9-AE9B-4B9F-AE08-757FA7BC61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11996" y="1259894"/>
            <a:ext cx="2278264" cy="782380"/>
            <a:chOff x="1511996" y="1259894"/>
            <a:chExt cx="2278264" cy="782380"/>
          </a:xfrm>
        </p:grpSpPr>
        <p:sp>
          <p:nvSpPr>
            <p:cNvPr id="2" name="Freeform 1"/>
            <p:cNvSpPr/>
            <p:nvPr/>
          </p:nvSpPr>
          <p:spPr>
            <a:xfrm>
              <a:off x="1511996" y="1259894"/>
              <a:ext cx="419064" cy="782380"/>
            </a:xfrm>
            <a:custGeom>
              <a:avLst/>
              <a:gdLst/>
              <a:ahLst/>
              <a:cxnLst/>
              <a:rect l="0" t="0" r="0" b="0"/>
              <a:pathLst>
                <a:path w="419064" h="782380">
                  <a:moveTo>
                    <a:pt x="309434" y="45639"/>
                  </a:moveTo>
                  <a:lnTo>
                    <a:pt x="250817" y="45639"/>
                  </a:lnTo>
                  <a:lnTo>
                    <a:pt x="196643" y="37234"/>
                  </a:lnTo>
                  <a:lnTo>
                    <a:pt x="140881" y="24308"/>
                  </a:lnTo>
                  <a:lnTo>
                    <a:pt x="84807" y="10490"/>
                  </a:lnTo>
                  <a:lnTo>
                    <a:pt x="48295" y="0"/>
                  </a:lnTo>
                  <a:lnTo>
                    <a:pt x="26086" y="2348"/>
                  </a:lnTo>
                  <a:lnTo>
                    <a:pt x="15250" y="6250"/>
                  </a:lnTo>
                  <a:lnTo>
                    <a:pt x="8026" y="13531"/>
                  </a:lnTo>
                  <a:lnTo>
                    <a:pt x="0" y="34098"/>
                  </a:lnTo>
                  <a:lnTo>
                    <a:pt x="3252" y="87770"/>
                  </a:lnTo>
                  <a:lnTo>
                    <a:pt x="11913" y="143520"/>
                  </a:lnTo>
                  <a:lnTo>
                    <a:pt x="21888" y="200983"/>
                  </a:lnTo>
                  <a:lnTo>
                    <a:pt x="32619" y="259858"/>
                  </a:lnTo>
                  <a:lnTo>
                    <a:pt x="40675" y="315942"/>
                  </a:lnTo>
                  <a:lnTo>
                    <a:pt x="44578" y="361125"/>
                  </a:lnTo>
                  <a:lnTo>
                    <a:pt x="43956" y="367097"/>
                  </a:lnTo>
                  <a:lnTo>
                    <a:pt x="42371" y="366399"/>
                  </a:lnTo>
                  <a:lnTo>
                    <a:pt x="40145" y="361255"/>
                  </a:lnTo>
                  <a:lnTo>
                    <a:pt x="40791" y="346180"/>
                  </a:lnTo>
                  <a:lnTo>
                    <a:pt x="46147" y="328952"/>
                  </a:lnTo>
                  <a:lnTo>
                    <a:pt x="75212" y="291640"/>
                  </a:lnTo>
                  <a:lnTo>
                    <a:pt x="106804" y="270347"/>
                  </a:lnTo>
                  <a:lnTo>
                    <a:pt x="145800" y="260398"/>
                  </a:lnTo>
                  <a:lnTo>
                    <a:pt x="186990" y="263040"/>
                  </a:lnTo>
                  <a:lnTo>
                    <a:pt x="242830" y="282818"/>
                  </a:lnTo>
                  <a:lnTo>
                    <a:pt x="282550" y="303608"/>
                  </a:lnTo>
                  <a:lnTo>
                    <a:pt x="340416" y="361958"/>
                  </a:lnTo>
                  <a:lnTo>
                    <a:pt x="368673" y="403700"/>
                  </a:lnTo>
                  <a:lnTo>
                    <a:pt x="391455" y="456919"/>
                  </a:lnTo>
                  <a:lnTo>
                    <a:pt x="410080" y="510455"/>
                  </a:lnTo>
                  <a:lnTo>
                    <a:pt x="419063" y="563948"/>
                  </a:lnTo>
                  <a:lnTo>
                    <a:pt x="415356" y="617363"/>
                  </a:lnTo>
                  <a:lnTo>
                    <a:pt x="406849" y="667894"/>
                  </a:lnTo>
                  <a:lnTo>
                    <a:pt x="394579" y="706133"/>
                  </a:lnTo>
                  <a:lnTo>
                    <a:pt x="369757" y="738520"/>
                  </a:lnTo>
                  <a:lnTo>
                    <a:pt x="339006" y="762284"/>
                  </a:lnTo>
                  <a:lnTo>
                    <a:pt x="300778" y="776085"/>
                  </a:lnTo>
                  <a:lnTo>
                    <a:pt x="245939" y="781340"/>
                  </a:lnTo>
                  <a:lnTo>
                    <a:pt x="190047" y="782379"/>
                  </a:lnTo>
                  <a:lnTo>
                    <a:pt x="135116" y="775348"/>
                  </a:lnTo>
                  <a:lnTo>
                    <a:pt x="88335" y="772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95171" y="1895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82971" y="1292237"/>
              <a:ext cx="522895" cy="660983"/>
            </a:xfrm>
            <a:custGeom>
              <a:avLst/>
              <a:gdLst/>
              <a:ahLst/>
              <a:cxnLst/>
              <a:rect l="0" t="0" r="0" b="0"/>
              <a:pathLst>
                <a:path w="522895" h="660983">
                  <a:moveTo>
                    <a:pt x="59640" y="34353"/>
                  </a:moveTo>
                  <a:lnTo>
                    <a:pt x="51307" y="83284"/>
                  </a:lnTo>
                  <a:lnTo>
                    <a:pt x="46642" y="131129"/>
                  </a:lnTo>
                  <a:lnTo>
                    <a:pt x="34586" y="194109"/>
                  </a:lnTo>
                  <a:lnTo>
                    <a:pt x="24401" y="231817"/>
                  </a:lnTo>
                  <a:lnTo>
                    <a:pt x="19769" y="237355"/>
                  </a:lnTo>
                  <a:lnTo>
                    <a:pt x="14342" y="238708"/>
                  </a:lnTo>
                  <a:lnTo>
                    <a:pt x="8384" y="237270"/>
                  </a:lnTo>
                  <a:lnTo>
                    <a:pt x="4413" y="231633"/>
                  </a:lnTo>
                  <a:lnTo>
                    <a:pt x="0" y="212890"/>
                  </a:lnTo>
                  <a:lnTo>
                    <a:pt x="8387" y="157517"/>
                  </a:lnTo>
                  <a:lnTo>
                    <a:pt x="26899" y="98326"/>
                  </a:lnTo>
                  <a:lnTo>
                    <a:pt x="54256" y="41054"/>
                  </a:lnTo>
                  <a:lnTo>
                    <a:pt x="72455" y="21344"/>
                  </a:lnTo>
                  <a:lnTo>
                    <a:pt x="108021" y="2682"/>
                  </a:lnTo>
                  <a:lnTo>
                    <a:pt x="134565" y="0"/>
                  </a:lnTo>
                  <a:lnTo>
                    <a:pt x="161960" y="3877"/>
                  </a:lnTo>
                  <a:lnTo>
                    <a:pt x="203691" y="20384"/>
                  </a:lnTo>
                  <a:lnTo>
                    <a:pt x="243352" y="46982"/>
                  </a:lnTo>
                  <a:lnTo>
                    <a:pt x="269791" y="77089"/>
                  </a:lnTo>
                  <a:lnTo>
                    <a:pt x="293797" y="129192"/>
                  </a:lnTo>
                  <a:lnTo>
                    <a:pt x="305015" y="177487"/>
                  </a:lnTo>
                  <a:lnTo>
                    <a:pt x="304569" y="236251"/>
                  </a:lnTo>
                  <a:lnTo>
                    <a:pt x="297028" y="298116"/>
                  </a:lnTo>
                  <a:lnTo>
                    <a:pt x="292974" y="349721"/>
                  </a:lnTo>
                  <a:lnTo>
                    <a:pt x="283199" y="401845"/>
                  </a:lnTo>
                  <a:lnTo>
                    <a:pt x="266562" y="464272"/>
                  </a:lnTo>
                  <a:lnTo>
                    <a:pt x="240801" y="518434"/>
                  </a:lnTo>
                  <a:lnTo>
                    <a:pt x="214639" y="578695"/>
                  </a:lnTo>
                  <a:lnTo>
                    <a:pt x="168957" y="640340"/>
                  </a:lnTo>
                  <a:lnTo>
                    <a:pt x="144490" y="654631"/>
                  </a:lnTo>
                  <a:lnTo>
                    <a:pt x="118018" y="660982"/>
                  </a:lnTo>
                  <a:lnTo>
                    <a:pt x="96894" y="657566"/>
                  </a:lnTo>
                  <a:lnTo>
                    <a:pt x="79707" y="647079"/>
                  </a:lnTo>
                  <a:lnTo>
                    <a:pt x="58047" y="621444"/>
                  </a:lnTo>
                  <a:lnTo>
                    <a:pt x="48013" y="601778"/>
                  </a:lnTo>
                  <a:lnTo>
                    <a:pt x="41377" y="565387"/>
                  </a:lnTo>
                  <a:lnTo>
                    <a:pt x="45000" y="524969"/>
                  </a:lnTo>
                  <a:lnTo>
                    <a:pt x="56643" y="500409"/>
                  </a:lnTo>
                  <a:lnTo>
                    <a:pt x="64661" y="488947"/>
                  </a:lnTo>
                  <a:lnTo>
                    <a:pt x="86048" y="473091"/>
                  </a:lnTo>
                  <a:lnTo>
                    <a:pt x="111151" y="463314"/>
                  </a:lnTo>
                  <a:lnTo>
                    <a:pt x="150422" y="458980"/>
                  </a:lnTo>
                  <a:lnTo>
                    <a:pt x="201965" y="467404"/>
                  </a:lnTo>
                  <a:lnTo>
                    <a:pt x="230520" y="474825"/>
                  </a:lnTo>
                  <a:lnTo>
                    <a:pt x="267916" y="498653"/>
                  </a:lnTo>
                  <a:lnTo>
                    <a:pt x="293707" y="515854"/>
                  </a:lnTo>
                  <a:lnTo>
                    <a:pt x="346570" y="545417"/>
                  </a:lnTo>
                  <a:lnTo>
                    <a:pt x="405873" y="579841"/>
                  </a:lnTo>
                  <a:lnTo>
                    <a:pt x="435790" y="592647"/>
                  </a:lnTo>
                  <a:lnTo>
                    <a:pt x="493297" y="600868"/>
                  </a:lnTo>
                  <a:lnTo>
                    <a:pt x="522894" y="602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09287" y="1400290"/>
              <a:ext cx="459016" cy="491886"/>
            </a:xfrm>
            <a:custGeom>
              <a:avLst/>
              <a:gdLst/>
              <a:ahLst/>
              <a:cxnLst/>
              <a:rect l="0" t="0" r="0" b="0"/>
              <a:pathLst>
                <a:path w="459016" h="491886">
                  <a:moveTo>
                    <a:pt x="175562" y="0"/>
                  </a:moveTo>
                  <a:lnTo>
                    <a:pt x="116946" y="20243"/>
                  </a:lnTo>
                  <a:lnTo>
                    <a:pt x="82155" y="50581"/>
                  </a:lnTo>
                  <a:lnTo>
                    <a:pt x="39794" y="113346"/>
                  </a:lnTo>
                  <a:lnTo>
                    <a:pt x="26314" y="138114"/>
                  </a:lnTo>
                  <a:lnTo>
                    <a:pt x="8127" y="195434"/>
                  </a:lnTo>
                  <a:lnTo>
                    <a:pt x="0" y="239620"/>
                  </a:lnTo>
                  <a:lnTo>
                    <a:pt x="711" y="287807"/>
                  </a:lnTo>
                  <a:lnTo>
                    <a:pt x="8331" y="333671"/>
                  </a:lnTo>
                  <a:lnTo>
                    <a:pt x="21117" y="385474"/>
                  </a:lnTo>
                  <a:lnTo>
                    <a:pt x="42843" y="427340"/>
                  </a:lnTo>
                  <a:lnTo>
                    <a:pt x="81626" y="467338"/>
                  </a:lnTo>
                  <a:lnTo>
                    <a:pt x="112634" y="484871"/>
                  </a:lnTo>
                  <a:lnTo>
                    <a:pt x="149638" y="491885"/>
                  </a:lnTo>
                  <a:lnTo>
                    <a:pt x="204063" y="485850"/>
                  </a:lnTo>
                  <a:lnTo>
                    <a:pt x="259874" y="470274"/>
                  </a:lnTo>
                  <a:lnTo>
                    <a:pt x="315959" y="439424"/>
                  </a:lnTo>
                  <a:lnTo>
                    <a:pt x="374681" y="386069"/>
                  </a:lnTo>
                  <a:lnTo>
                    <a:pt x="411946" y="332714"/>
                  </a:lnTo>
                  <a:lnTo>
                    <a:pt x="440668" y="277114"/>
                  </a:lnTo>
                  <a:lnTo>
                    <a:pt x="455699" y="221071"/>
                  </a:lnTo>
                  <a:lnTo>
                    <a:pt x="459015" y="164941"/>
                  </a:lnTo>
                  <a:lnTo>
                    <a:pt x="448411" y="122831"/>
                  </a:lnTo>
                  <a:lnTo>
                    <a:pt x="423868" y="76255"/>
                  </a:lnTo>
                  <a:lnTo>
                    <a:pt x="410312" y="58847"/>
                  </a:lnTo>
                  <a:lnTo>
                    <a:pt x="383938" y="41483"/>
                  </a:lnTo>
                  <a:lnTo>
                    <a:pt x="335179" y="26305"/>
                  </a:lnTo>
                  <a:lnTo>
                    <a:pt x="294346" y="23781"/>
                  </a:lnTo>
                  <a:lnTo>
                    <a:pt x="241746" y="32817"/>
                  </a:lnTo>
                  <a:lnTo>
                    <a:pt x="219016" y="41491"/>
                  </a:lnTo>
                  <a:lnTo>
                    <a:pt x="16503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63917" y="158980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9078" y="11452"/>
                  </a:lnTo>
                  <a:lnTo>
                    <a:pt x="290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116642" y="1031792"/>
            <a:ext cx="4056546" cy="852810"/>
            <a:chOff x="4116642" y="1031792"/>
            <a:chExt cx="4056546" cy="852810"/>
          </a:xfrm>
        </p:grpSpPr>
        <p:sp>
          <p:nvSpPr>
            <p:cNvPr id="8" name="Freeform 7"/>
            <p:cNvSpPr/>
            <p:nvPr/>
          </p:nvSpPr>
          <p:spPr>
            <a:xfrm>
              <a:off x="4242984" y="1316062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31586" y="0"/>
                  </a:moveTo>
                  <a:lnTo>
                    <a:pt x="31586" y="55170"/>
                  </a:lnTo>
                  <a:lnTo>
                    <a:pt x="30416" y="97049"/>
                  </a:lnTo>
                  <a:lnTo>
                    <a:pt x="25996" y="142959"/>
                  </a:lnTo>
                  <a:lnTo>
                    <a:pt x="22521" y="198076"/>
                  </a:lnTo>
                  <a:lnTo>
                    <a:pt x="21490" y="249632"/>
                  </a:lnTo>
                  <a:lnTo>
                    <a:pt x="18131" y="293831"/>
                  </a:lnTo>
                  <a:lnTo>
                    <a:pt x="13907" y="343501"/>
                  </a:lnTo>
                  <a:lnTo>
                    <a:pt x="12031" y="392873"/>
                  </a:lnTo>
                  <a:lnTo>
                    <a:pt x="10974" y="455528"/>
                  </a:lnTo>
                  <a:lnTo>
                    <a:pt x="2254" y="51466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6642" y="1190519"/>
              <a:ext cx="440231" cy="420342"/>
            </a:xfrm>
            <a:custGeom>
              <a:avLst/>
              <a:gdLst/>
              <a:ahLst/>
              <a:cxnLst/>
              <a:rect l="0" t="0" r="0" b="0"/>
              <a:pathLst>
                <a:path w="440231" h="420342">
                  <a:moveTo>
                    <a:pt x="0" y="125543"/>
                  </a:moveTo>
                  <a:lnTo>
                    <a:pt x="9575" y="101496"/>
                  </a:lnTo>
                  <a:lnTo>
                    <a:pt x="39403" y="65950"/>
                  </a:lnTo>
                  <a:lnTo>
                    <a:pt x="96710" y="30795"/>
                  </a:lnTo>
                  <a:lnTo>
                    <a:pt x="151295" y="8301"/>
                  </a:lnTo>
                  <a:lnTo>
                    <a:pt x="198726" y="1897"/>
                  </a:lnTo>
                  <a:lnTo>
                    <a:pt x="249825" y="0"/>
                  </a:lnTo>
                  <a:lnTo>
                    <a:pt x="305022" y="8934"/>
                  </a:lnTo>
                  <a:lnTo>
                    <a:pt x="350600" y="26781"/>
                  </a:lnTo>
                  <a:lnTo>
                    <a:pt x="386201" y="53776"/>
                  </a:lnTo>
                  <a:lnTo>
                    <a:pt x="419784" y="97459"/>
                  </a:lnTo>
                  <a:lnTo>
                    <a:pt x="432236" y="124759"/>
                  </a:lnTo>
                  <a:lnTo>
                    <a:pt x="440230" y="186826"/>
                  </a:lnTo>
                  <a:lnTo>
                    <a:pt x="438983" y="217121"/>
                  </a:lnTo>
                  <a:lnTo>
                    <a:pt x="425127" y="263551"/>
                  </a:lnTo>
                  <a:lnTo>
                    <a:pt x="396365" y="305099"/>
                  </a:lnTo>
                  <a:lnTo>
                    <a:pt x="353017" y="348840"/>
                  </a:lnTo>
                  <a:lnTo>
                    <a:pt x="300536" y="377968"/>
                  </a:lnTo>
                  <a:lnTo>
                    <a:pt x="245369" y="400662"/>
                  </a:lnTo>
                  <a:lnTo>
                    <a:pt x="189513" y="420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35845" y="1664966"/>
              <a:ext cx="255792" cy="197271"/>
            </a:xfrm>
            <a:custGeom>
              <a:avLst/>
              <a:gdLst/>
              <a:ahLst/>
              <a:cxnLst/>
              <a:rect l="0" t="0" r="0" b="0"/>
              <a:pathLst>
                <a:path w="255792" h="197271">
                  <a:moveTo>
                    <a:pt x="154580" y="9065"/>
                  </a:moveTo>
                  <a:lnTo>
                    <a:pt x="95963" y="0"/>
                  </a:lnTo>
                  <a:lnTo>
                    <a:pt x="72376" y="5426"/>
                  </a:lnTo>
                  <a:lnTo>
                    <a:pt x="28637" y="27973"/>
                  </a:lnTo>
                  <a:lnTo>
                    <a:pt x="13597" y="44375"/>
                  </a:lnTo>
                  <a:lnTo>
                    <a:pt x="7949" y="53662"/>
                  </a:lnTo>
                  <a:lnTo>
                    <a:pt x="0" y="94678"/>
                  </a:lnTo>
                  <a:lnTo>
                    <a:pt x="4379" y="120815"/>
                  </a:lnTo>
                  <a:lnTo>
                    <a:pt x="15294" y="142959"/>
                  </a:lnTo>
                  <a:lnTo>
                    <a:pt x="55302" y="183686"/>
                  </a:lnTo>
                  <a:lnTo>
                    <a:pt x="76141" y="191959"/>
                  </a:lnTo>
                  <a:lnTo>
                    <a:pt x="127647" y="197270"/>
                  </a:lnTo>
                  <a:lnTo>
                    <a:pt x="163367" y="192601"/>
                  </a:lnTo>
                  <a:lnTo>
                    <a:pt x="196178" y="178219"/>
                  </a:lnTo>
                  <a:lnTo>
                    <a:pt x="222537" y="159140"/>
                  </a:lnTo>
                  <a:lnTo>
                    <a:pt x="245165" y="133080"/>
                  </a:lnTo>
                  <a:lnTo>
                    <a:pt x="253331" y="110196"/>
                  </a:lnTo>
                  <a:lnTo>
                    <a:pt x="255791" y="84428"/>
                  </a:lnTo>
                  <a:lnTo>
                    <a:pt x="252985" y="57377"/>
                  </a:lnTo>
                  <a:lnTo>
                    <a:pt x="244718" y="35996"/>
                  </a:lnTo>
                  <a:lnTo>
                    <a:pt x="239239" y="27019"/>
                  </a:lnTo>
                  <a:lnTo>
                    <a:pt x="233246" y="22204"/>
                  </a:lnTo>
                  <a:lnTo>
                    <a:pt x="226911" y="20164"/>
                  </a:lnTo>
                  <a:lnTo>
                    <a:pt x="207222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84400" y="1221305"/>
              <a:ext cx="6067" cy="621183"/>
            </a:xfrm>
            <a:custGeom>
              <a:avLst/>
              <a:gdLst/>
              <a:ahLst/>
              <a:cxnLst/>
              <a:rect l="0" t="0" r="0" b="0"/>
              <a:pathLst>
                <a:path w="6067" h="621183">
                  <a:moveTo>
                    <a:pt x="6066" y="0"/>
                  </a:moveTo>
                  <a:lnTo>
                    <a:pt x="2946" y="59358"/>
                  </a:lnTo>
                  <a:lnTo>
                    <a:pt x="0" y="83704"/>
                  </a:lnTo>
                  <a:lnTo>
                    <a:pt x="4521" y="137460"/>
                  </a:lnTo>
                  <a:lnTo>
                    <a:pt x="5608" y="191638"/>
                  </a:lnTo>
                  <a:lnTo>
                    <a:pt x="5930" y="254483"/>
                  </a:lnTo>
                  <a:lnTo>
                    <a:pt x="6039" y="317640"/>
                  </a:lnTo>
                  <a:lnTo>
                    <a:pt x="6058" y="366557"/>
                  </a:lnTo>
                  <a:lnTo>
                    <a:pt x="6064" y="427083"/>
                  </a:lnTo>
                  <a:lnTo>
                    <a:pt x="6066" y="490338"/>
                  </a:lnTo>
                  <a:lnTo>
                    <a:pt x="6066" y="546148"/>
                  </a:lnTo>
                  <a:lnTo>
                    <a:pt x="6066" y="590371"/>
                  </a:lnTo>
                  <a:lnTo>
                    <a:pt x="6066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279" y="1674031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464" y="58616"/>
                  </a:lnTo>
                  <a:lnTo>
                    <a:pt x="290" y="12002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27336" y="149504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58963" y="1305533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5589" y="198076"/>
                  </a:lnTo>
                  <a:lnTo>
                    <a:pt x="9554" y="258622"/>
                  </a:lnTo>
                  <a:lnTo>
                    <a:pt x="13456" y="315642"/>
                  </a:lnTo>
                  <a:lnTo>
                    <a:pt x="18805" y="364145"/>
                  </a:lnTo>
                  <a:lnTo>
                    <a:pt x="20390" y="416731"/>
                  </a:lnTo>
                  <a:lnTo>
                    <a:pt x="26515" y="476421"/>
                  </a:lnTo>
                  <a:lnTo>
                    <a:pt x="30918" y="534889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43150" y="1516103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198193" y="23719"/>
                  </a:lnTo>
                  <a:lnTo>
                    <a:pt x="135703" y="45122"/>
                  </a:lnTo>
                  <a:lnTo>
                    <a:pt x="74899" y="65195"/>
                  </a:lnTo>
                  <a:lnTo>
                    <a:pt x="18312" y="809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48477" y="1631917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19159" y="173493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27419" y="14424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77845" y="1546327"/>
              <a:ext cx="218073" cy="277464"/>
            </a:xfrm>
            <a:custGeom>
              <a:avLst/>
              <a:gdLst/>
              <a:ahLst/>
              <a:cxnLst/>
              <a:rect l="0" t="0" r="0" b="0"/>
              <a:pathLst>
                <a:path w="218073" h="277464">
                  <a:moveTo>
                    <a:pt x="154901" y="54004"/>
                  </a:moveTo>
                  <a:lnTo>
                    <a:pt x="125592" y="15631"/>
                  </a:lnTo>
                  <a:lnTo>
                    <a:pt x="94224" y="0"/>
                  </a:lnTo>
                  <a:lnTo>
                    <a:pt x="68662" y="1147"/>
                  </a:lnTo>
                  <a:lnTo>
                    <a:pt x="44043" y="10625"/>
                  </a:lnTo>
                  <a:lnTo>
                    <a:pt x="25302" y="26536"/>
                  </a:lnTo>
                  <a:lnTo>
                    <a:pt x="7187" y="60813"/>
                  </a:lnTo>
                  <a:lnTo>
                    <a:pt x="0" y="100605"/>
                  </a:lnTo>
                  <a:lnTo>
                    <a:pt x="3459" y="142031"/>
                  </a:lnTo>
                  <a:lnTo>
                    <a:pt x="23514" y="196781"/>
                  </a:lnTo>
                  <a:lnTo>
                    <a:pt x="53125" y="242604"/>
                  </a:lnTo>
                  <a:lnTo>
                    <a:pt x="73402" y="261829"/>
                  </a:lnTo>
                  <a:lnTo>
                    <a:pt x="98012" y="274272"/>
                  </a:lnTo>
                  <a:lnTo>
                    <a:pt x="124548" y="277463"/>
                  </a:lnTo>
                  <a:lnTo>
                    <a:pt x="150769" y="273812"/>
                  </a:lnTo>
                  <a:lnTo>
                    <a:pt x="184092" y="258602"/>
                  </a:lnTo>
                  <a:lnTo>
                    <a:pt x="218072" y="23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20057" y="1568791"/>
              <a:ext cx="260130" cy="272740"/>
            </a:xfrm>
            <a:custGeom>
              <a:avLst/>
              <a:gdLst/>
              <a:ahLst/>
              <a:cxnLst/>
              <a:rect l="0" t="0" r="0" b="0"/>
              <a:pathLst>
                <a:path w="260130" h="272740">
                  <a:moveTo>
                    <a:pt x="133787" y="126297"/>
                  </a:moveTo>
                  <a:lnTo>
                    <a:pt x="141023" y="98741"/>
                  </a:lnTo>
                  <a:lnTo>
                    <a:pt x="141000" y="57950"/>
                  </a:lnTo>
                  <a:lnTo>
                    <a:pt x="132703" y="33919"/>
                  </a:lnTo>
                  <a:lnTo>
                    <a:pt x="118098" y="14660"/>
                  </a:lnTo>
                  <a:lnTo>
                    <a:pt x="109289" y="6249"/>
                  </a:lnTo>
                  <a:lnTo>
                    <a:pt x="99908" y="1811"/>
                  </a:lnTo>
                  <a:lnTo>
                    <a:pt x="80125" y="0"/>
                  </a:lnTo>
                  <a:lnTo>
                    <a:pt x="59635" y="9333"/>
                  </a:lnTo>
                  <a:lnTo>
                    <a:pt x="31488" y="34319"/>
                  </a:lnTo>
                  <a:lnTo>
                    <a:pt x="16961" y="55002"/>
                  </a:lnTo>
                  <a:lnTo>
                    <a:pt x="3376" y="92954"/>
                  </a:lnTo>
                  <a:lnTo>
                    <a:pt x="0" y="135005"/>
                  </a:lnTo>
                  <a:lnTo>
                    <a:pt x="8747" y="194784"/>
                  </a:lnTo>
                  <a:lnTo>
                    <a:pt x="16213" y="217567"/>
                  </a:lnTo>
                  <a:lnTo>
                    <a:pt x="46742" y="264325"/>
                  </a:lnTo>
                  <a:lnTo>
                    <a:pt x="54700" y="269789"/>
                  </a:lnTo>
                  <a:lnTo>
                    <a:pt x="72901" y="272739"/>
                  </a:lnTo>
                  <a:lnTo>
                    <a:pt x="89569" y="267031"/>
                  </a:lnTo>
                  <a:lnTo>
                    <a:pt x="97289" y="262234"/>
                  </a:lnTo>
                  <a:lnTo>
                    <a:pt x="108987" y="247545"/>
                  </a:lnTo>
                  <a:lnTo>
                    <a:pt x="126029" y="203929"/>
                  </a:lnTo>
                  <a:lnTo>
                    <a:pt x="132255" y="141848"/>
                  </a:lnTo>
                  <a:lnTo>
                    <a:pt x="133333" y="101139"/>
                  </a:lnTo>
                  <a:lnTo>
                    <a:pt x="133485" y="101336"/>
                  </a:lnTo>
                  <a:lnTo>
                    <a:pt x="139317" y="135274"/>
                  </a:lnTo>
                  <a:lnTo>
                    <a:pt x="154013" y="167951"/>
                  </a:lnTo>
                  <a:lnTo>
                    <a:pt x="178775" y="199860"/>
                  </a:lnTo>
                  <a:lnTo>
                    <a:pt x="208338" y="220363"/>
                  </a:lnTo>
                  <a:lnTo>
                    <a:pt x="228922" y="223476"/>
                  </a:lnTo>
                  <a:lnTo>
                    <a:pt x="260129" y="221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02707" y="1189720"/>
              <a:ext cx="82765" cy="684353"/>
            </a:xfrm>
            <a:custGeom>
              <a:avLst/>
              <a:gdLst/>
              <a:ahLst/>
              <a:cxnLst/>
              <a:rect l="0" t="0" r="0" b="0"/>
              <a:pathLst>
                <a:path w="82765" h="684353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30" y="173380"/>
                  </a:lnTo>
                  <a:lnTo>
                    <a:pt x="14258" y="227497"/>
                  </a:lnTo>
                  <a:lnTo>
                    <a:pt x="23602" y="280576"/>
                  </a:lnTo>
                  <a:lnTo>
                    <a:pt x="28190" y="333348"/>
                  </a:lnTo>
                  <a:lnTo>
                    <a:pt x="38145" y="396346"/>
                  </a:lnTo>
                  <a:lnTo>
                    <a:pt x="46797" y="445509"/>
                  </a:lnTo>
                  <a:lnTo>
                    <a:pt x="53433" y="504636"/>
                  </a:lnTo>
                  <a:lnTo>
                    <a:pt x="60073" y="561375"/>
                  </a:lnTo>
                  <a:lnTo>
                    <a:pt x="66812" y="609180"/>
                  </a:lnTo>
                  <a:lnTo>
                    <a:pt x="79855" y="671218"/>
                  </a:lnTo>
                  <a:lnTo>
                    <a:pt x="82764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54584" y="1031792"/>
              <a:ext cx="283655" cy="810696"/>
            </a:xfrm>
            <a:custGeom>
              <a:avLst/>
              <a:gdLst/>
              <a:ahLst/>
              <a:cxnLst/>
              <a:rect l="0" t="0" r="0" b="0"/>
              <a:pathLst>
                <a:path w="283655" h="810696">
                  <a:moveTo>
                    <a:pt x="115198" y="810695"/>
                  </a:moveTo>
                  <a:lnTo>
                    <a:pt x="107962" y="783139"/>
                  </a:lnTo>
                  <a:lnTo>
                    <a:pt x="102201" y="720677"/>
                  </a:lnTo>
                  <a:lnTo>
                    <a:pt x="96529" y="661580"/>
                  </a:lnTo>
                  <a:lnTo>
                    <a:pt x="91729" y="605856"/>
                  </a:lnTo>
                  <a:lnTo>
                    <a:pt x="79627" y="550694"/>
                  </a:lnTo>
                  <a:lnTo>
                    <a:pt x="65971" y="498767"/>
                  </a:lnTo>
                  <a:lnTo>
                    <a:pt x="54094" y="437125"/>
                  </a:lnTo>
                  <a:lnTo>
                    <a:pt x="40847" y="379745"/>
                  </a:lnTo>
                  <a:lnTo>
                    <a:pt x="23865" y="322969"/>
                  </a:lnTo>
                  <a:lnTo>
                    <a:pt x="13397" y="273119"/>
                  </a:lnTo>
                  <a:lnTo>
                    <a:pt x="2499" y="219936"/>
                  </a:lnTo>
                  <a:lnTo>
                    <a:pt x="0" y="164717"/>
                  </a:lnTo>
                  <a:lnTo>
                    <a:pt x="5156" y="128354"/>
                  </a:lnTo>
                  <a:lnTo>
                    <a:pt x="19682" y="100942"/>
                  </a:lnTo>
                  <a:lnTo>
                    <a:pt x="38804" y="78002"/>
                  </a:lnTo>
                  <a:lnTo>
                    <a:pt x="81867" y="50460"/>
                  </a:lnTo>
                  <a:lnTo>
                    <a:pt x="136025" y="28713"/>
                  </a:lnTo>
                  <a:lnTo>
                    <a:pt x="195107" y="10613"/>
                  </a:lnTo>
                  <a:lnTo>
                    <a:pt x="254725" y="2097"/>
                  </a:lnTo>
                  <a:lnTo>
                    <a:pt x="2836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48725" y="1537160"/>
              <a:ext cx="73701" cy="73701"/>
            </a:xfrm>
            <a:custGeom>
              <a:avLst/>
              <a:gdLst/>
              <a:ahLst/>
              <a:cxnLst/>
              <a:rect l="0" t="0" r="0" b="0"/>
              <a:pathLst>
                <a:path w="73701" h="73701">
                  <a:moveTo>
                    <a:pt x="73700" y="0"/>
                  </a:moveTo>
                  <a:lnTo>
                    <a:pt x="14106" y="49498"/>
                  </a:lnTo>
                  <a:lnTo>
                    <a:pt x="6270" y="602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91900" y="1562934"/>
              <a:ext cx="162153" cy="316099"/>
            </a:xfrm>
            <a:custGeom>
              <a:avLst/>
              <a:gdLst/>
              <a:ahLst/>
              <a:cxnLst/>
              <a:rect l="0" t="0" r="0" b="0"/>
              <a:pathLst>
                <a:path w="162153" h="316099">
                  <a:moveTo>
                    <a:pt x="4224" y="142682"/>
                  </a:moveTo>
                  <a:lnTo>
                    <a:pt x="56929" y="123554"/>
                  </a:lnTo>
                  <a:lnTo>
                    <a:pt x="95018" y="92879"/>
                  </a:lnTo>
                  <a:lnTo>
                    <a:pt x="116394" y="66704"/>
                  </a:lnTo>
                  <a:lnTo>
                    <a:pt x="119948" y="56935"/>
                  </a:lnTo>
                  <a:lnTo>
                    <a:pt x="120778" y="36722"/>
                  </a:lnTo>
                  <a:lnTo>
                    <a:pt x="114127" y="19160"/>
                  </a:lnTo>
                  <a:lnTo>
                    <a:pt x="109078" y="11201"/>
                  </a:lnTo>
                  <a:lnTo>
                    <a:pt x="101033" y="5895"/>
                  </a:lnTo>
                  <a:lnTo>
                    <a:pt x="79616" y="0"/>
                  </a:lnTo>
                  <a:lnTo>
                    <a:pt x="69693" y="767"/>
                  </a:lnTo>
                  <a:lnTo>
                    <a:pt x="52429" y="7859"/>
                  </a:lnTo>
                  <a:lnTo>
                    <a:pt x="29556" y="30595"/>
                  </a:lnTo>
                  <a:lnTo>
                    <a:pt x="13550" y="65147"/>
                  </a:lnTo>
                  <a:lnTo>
                    <a:pt x="0" y="127150"/>
                  </a:lnTo>
                  <a:lnTo>
                    <a:pt x="3623" y="177204"/>
                  </a:lnTo>
                  <a:lnTo>
                    <a:pt x="15327" y="233513"/>
                  </a:lnTo>
                  <a:lnTo>
                    <a:pt x="34493" y="278777"/>
                  </a:lnTo>
                  <a:lnTo>
                    <a:pt x="59596" y="305319"/>
                  </a:lnTo>
                  <a:lnTo>
                    <a:pt x="85376" y="314401"/>
                  </a:lnTo>
                  <a:lnTo>
                    <a:pt x="112821" y="316098"/>
                  </a:lnTo>
                  <a:lnTo>
                    <a:pt x="162152" y="30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50498" y="1610047"/>
              <a:ext cx="203596" cy="274555"/>
            </a:xfrm>
            <a:custGeom>
              <a:avLst/>
              <a:gdLst/>
              <a:ahLst/>
              <a:cxnLst/>
              <a:rect l="0" t="0" r="0" b="0"/>
              <a:pathLst>
                <a:path w="203596" h="274555">
                  <a:moveTo>
                    <a:pt x="129896" y="74512"/>
                  </a:moveTo>
                  <a:lnTo>
                    <a:pt x="126776" y="31820"/>
                  </a:lnTo>
                  <a:lnTo>
                    <a:pt x="124306" y="21485"/>
                  </a:lnTo>
                  <a:lnTo>
                    <a:pt x="119150" y="13424"/>
                  </a:lnTo>
                  <a:lnTo>
                    <a:pt x="104063" y="1348"/>
                  </a:lnTo>
                  <a:lnTo>
                    <a:pt x="95126" y="0"/>
                  </a:lnTo>
                  <a:lnTo>
                    <a:pt x="75838" y="4741"/>
                  </a:lnTo>
                  <a:lnTo>
                    <a:pt x="50838" y="20564"/>
                  </a:lnTo>
                  <a:lnTo>
                    <a:pt x="38996" y="36497"/>
                  </a:lnTo>
                  <a:lnTo>
                    <a:pt x="10864" y="95156"/>
                  </a:lnTo>
                  <a:lnTo>
                    <a:pt x="0" y="141980"/>
                  </a:lnTo>
                  <a:lnTo>
                    <a:pt x="5625" y="200316"/>
                  </a:lnTo>
                  <a:lnTo>
                    <a:pt x="12662" y="226351"/>
                  </a:lnTo>
                  <a:lnTo>
                    <a:pt x="23590" y="245722"/>
                  </a:lnTo>
                  <a:lnTo>
                    <a:pt x="32119" y="250653"/>
                  </a:lnTo>
                  <a:lnTo>
                    <a:pt x="54074" y="253013"/>
                  </a:lnTo>
                  <a:lnTo>
                    <a:pt x="62970" y="248495"/>
                  </a:lnTo>
                  <a:lnTo>
                    <a:pt x="75974" y="230997"/>
                  </a:lnTo>
                  <a:lnTo>
                    <a:pt x="89872" y="200426"/>
                  </a:lnTo>
                  <a:lnTo>
                    <a:pt x="97813" y="143014"/>
                  </a:lnTo>
                  <a:lnTo>
                    <a:pt x="103882" y="100788"/>
                  </a:lnTo>
                  <a:lnTo>
                    <a:pt x="101566" y="76832"/>
                  </a:lnTo>
                  <a:lnTo>
                    <a:pt x="100481" y="74889"/>
                  </a:lnTo>
                  <a:lnTo>
                    <a:pt x="99275" y="88328"/>
                  </a:lnTo>
                  <a:lnTo>
                    <a:pt x="115311" y="144615"/>
                  </a:lnTo>
                  <a:lnTo>
                    <a:pt x="141010" y="205819"/>
                  </a:lnTo>
                  <a:lnTo>
                    <a:pt x="168616" y="246809"/>
                  </a:lnTo>
                  <a:lnTo>
                    <a:pt x="203595" y="274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77295" y="1263419"/>
              <a:ext cx="61027" cy="610654"/>
            </a:xfrm>
            <a:custGeom>
              <a:avLst/>
              <a:gdLst/>
              <a:ahLst/>
              <a:cxnLst/>
              <a:rect l="0" t="0" r="0" b="0"/>
              <a:pathLst>
                <a:path w="61027" h="610654">
                  <a:moveTo>
                    <a:pt x="8384" y="0"/>
                  </a:moveTo>
                  <a:lnTo>
                    <a:pt x="1148" y="44367"/>
                  </a:lnTo>
                  <a:lnTo>
                    <a:pt x="0" y="103093"/>
                  </a:lnTo>
                  <a:lnTo>
                    <a:pt x="5380" y="152859"/>
                  </a:lnTo>
                  <a:lnTo>
                    <a:pt x="8663" y="202959"/>
                  </a:lnTo>
                  <a:lnTo>
                    <a:pt x="16540" y="265522"/>
                  </a:lnTo>
                  <a:lnTo>
                    <a:pt x="24032" y="328270"/>
                  </a:lnTo>
                  <a:lnTo>
                    <a:pt x="27838" y="377115"/>
                  </a:lnTo>
                  <a:lnTo>
                    <a:pt x="36359" y="437617"/>
                  </a:lnTo>
                  <a:lnTo>
                    <a:pt x="42376" y="491508"/>
                  </a:lnTo>
                  <a:lnTo>
                    <a:pt x="48894" y="541885"/>
                  </a:lnTo>
                  <a:lnTo>
                    <a:pt x="58619" y="598362"/>
                  </a:lnTo>
                  <a:lnTo>
                    <a:pt x="61026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80394" y="1495046"/>
              <a:ext cx="252684" cy="94758"/>
            </a:xfrm>
            <a:custGeom>
              <a:avLst/>
              <a:gdLst/>
              <a:ahLst/>
              <a:cxnLst/>
              <a:rect l="0" t="0" r="0" b="0"/>
              <a:pathLst>
                <a:path w="252684" h="94758">
                  <a:moveTo>
                    <a:pt x="252683" y="0"/>
                  </a:moveTo>
                  <a:lnTo>
                    <a:pt x="195419" y="19786"/>
                  </a:lnTo>
                  <a:lnTo>
                    <a:pt x="134527" y="40433"/>
                  </a:lnTo>
                  <a:lnTo>
                    <a:pt x="71374" y="65872"/>
                  </a:lnTo>
                  <a:lnTo>
                    <a:pt x="25796" y="833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66993" y="1642445"/>
              <a:ext cx="180804" cy="223731"/>
            </a:xfrm>
            <a:custGeom>
              <a:avLst/>
              <a:gdLst/>
              <a:ahLst/>
              <a:cxnLst/>
              <a:rect l="0" t="0" r="0" b="0"/>
              <a:pathLst>
                <a:path w="180804" h="223731">
                  <a:moveTo>
                    <a:pt x="29256" y="0"/>
                  </a:moveTo>
                  <a:lnTo>
                    <a:pt x="13615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6535" y="129503"/>
                  </a:lnTo>
                  <a:lnTo>
                    <a:pt x="12529" y="154653"/>
                  </a:lnTo>
                  <a:lnTo>
                    <a:pt x="33659" y="188543"/>
                  </a:lnTo>
                  <a:lnTo>
                    <a:pt x="52270" y="203900"/>
                  </a:lnTo>
                  <a:lnTo>
                    <a:pt x="92812" y="223290"/>
                  </a:lnTo>
                  <a:lnTo>
                    <a:pt x="103212" y="223730"/>
                  </a:lnTo>
                  <a:lnTo>
                    <a:pt x="124127" y="217979"/>
                  </a:lnTo>
                  <a:lnTo>
                    <a:pt x="142000" y="204504"/>
                  </a:lnTo>
                  <a:lnTo>
                    <a:pt x="156573" y="185647"/>
                  </a:lnTo>
                  <a:lnTo>
                    <a:pt x="175461" y="132294"/>
                  </a:lnTo>
                  <a:lnTo>
                    <a:pt x="180803" y="100911"/>
                  </a:lnTo>
                  <a:lnTo>
                    <a:pt x="174701" y="45756"/>
                  </a:lnTo>
                  <a:lnTo>
                    <a:pt x="16612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78622" y="1526632"/>
              <a:ext cx="101897" cy="287169"/>
            </a:xfrm>
            <a:custGeom>
              <a:avLst/>
              <a:gdLst/>
              <a:ahLst/>
              <a:cxnLst/>
              <a:rect l="0" t="0" r="0" b="0"/>
              <a:pathLst>
                <a:path w="101897" h="287169">
                  <a:moveTo>
                    <a:pt x="59782" y="200041"/>
                  </a:moveTo>
                  <a:lnTo>
                    <a:pt x="77740" y="261152"/>
                  </a:lnTo>
                  <a:lnTo>
                    <a:pt x="84531" y="283353"/>
                  </a:lnTo>
                  <a:lnTo>
                    <a:pt x="83300" y="287168"/>
                  </a:lnTo>
                  <a:lnTo>
                    <a:pt x="78970" y="286202"/>
                  </a:lnTo>
                  <a:lnTo>
                    <a:pt x="72574" y="282048"/>
                  </a:lnTo>
                  <a:lnTo>
                    <a:pt x="31597" y="227032"/>
                  </a:lnTo>
                  <a:lnTo>
                    <a:pt x="12014" y="187435"/>
                  </a:lnTo>
                  <a:lnTo>
                    <a:pt x="0" y="132647"/>
                  </a:lnTo>
                  <a:lnTo>
                    <a:pt x="735" y="89215"/>
                  </a:lnTo>
                  <a:lnTo>
                    <a:pt x="6632" y="66557"/>
                  </a:lnTo>
                  <a:lnTo>
                    <a:pt x="29483" y="32947"/>
                  </a:lnTo>
                  <a:lnTo>
                    <a:pt x="43976" y="19322"/>
                  </a:lnTo>
                  <a:lnTo>
                    <a:pt x="70697" y="6245"/>
                  </a:lnTo>
                  <a:lnTo>
                    <a:pt x="1018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50005" y="1544819"/>
              <a:ext cx="162141" cy="261720"/>
            </a:xfrm>
            <a:custGeom>
              <a:avLst/>
              <a:gdLst/>
              <a:ahLst/>
              <a:cxnLst/>
              <a:rect l="0" t="0" r="0" b="0"/>
              <a:pathLst>
                <a:path w="162141" h="261720">
                  <a:moveTo>
                    <a:pt x="14741" y="108155"/>
                  </a:moveTo>
                  <a:lnTo>
                    <a:pt x="20330" y="124922"/>
                  </a:lnTo>
                  <a:lnTo>
                    <a:pt x="35553" y="139393"/>
                  </a:lnTo>
                  <a:lnTo>
                    <a:pt x="46163" y="146528"/>
                  </a:lnTo>
                  <a:lnTo>
                    <a:pt x="70430" y="151336"/>
                  </a:lnTo>
                  <a:lnTo>
                    <a:pt x="94474" y="148403"/>
                  </a:lnTo>
                  <a:lnTo>
                    <a:pt x="121164" y="133598"/>
                  </a:lnTo>
                  <a:lnTo>
                    <a:pt x="136519" y="121023"/>
                  </a:lnTo>
                  <a:lnTo>
                    <a:pt x="148023" y="101396"/>
                  </a:lnTo>
                  <a:lnTo>
                    <a:pt x="152729" y="89611"/>
                  </a:lnTo>
                  <a:lnTo>
                    <a:pt x="154837" y="64038"/>
                  </a:lnTo>
                  <a:lnTo>
                    <a:pt x="150706" y="39414"/>
                  </a:lnTo>
                  <a:lnTo>
                    <a:pt x="141070" y="20671"/>
                  </a:lnTo>
                  <a:lnTo>
                    <a:pt x="125869" y="7662"/>
                  </a:lnTo>
                  <a:lnTo>
                    <a:pt x="116903" y="2555"/>
                  </a:lnTo>
                  <a:lnTo>
                    <a:pt x="94461" y="0"/>
                  </a:lnTo>
                  <a:lnTo>
                    <a:pt x="71229" y="3934"/>
                  </a:lnTo>
                  <a:lnTo>
                    <a:pt x="53106" y="13481"/>
                  </a:lnTo>
                  <a:lnTo>
                    <a:pt x="29747" y="43189"/>
                  </a:lnTo>
                  <a:lnTo>
                    <a:pt x="9300" y="95148"/>
                  </a:lnTo>
                  <a:lnTo>
                    <a:pt x="0" y="135367"/>
                  </a:lnTo>
                  <a:lnTo>
                    <a:pt x="1561" y="158853"/>
                  </a:lnTo>
                  <a:lnTo>
                    <a:pt x="14606" y="191807"/>
                  </a:lnTo>
                  <a:lnTo>
                    <a:pt x="48380" y="233213"/>
                  </a:lnTo>
                  <a:lnTo>
                    <a:pt x="68296" y="249914"/>
                  </a:lnTo>
                  <a:lnTo>
                    <a:pt x="91966" y="258896"/>
                  </a:lnTo>
                  <a:lnTo>
                    <a:pt x="116913" y="261719"/>
                  </a:lnTo>
                  <a:lnTo>
                    <a:pt x="162140" y="255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35822" y="1495046"/>
              <a:ext cx="237366" cy="379027"/>
            </a:xfrm>
            <a:custGeom>
              <a:avLst/>
              <a:gdLst/>
              <a:ahLst/>
              <a:cxnLst/>
              <a:rect l="0" t="0" r="0" b="0"/>
              <a:pathLst>
                <a:path w="237366" h="379027">
                  <a:moveTo>
                    <a:pt x="160593" y="0"/>
                  </a:moveTo>
                  <a:lnTo>
                    <a:pt x="126971" y="2340"/>
                  </a:lnTo>
                  <a:lnTo>
                    <a:pt x="89929" y="17981"/>
                  </a:lnTo>
                  <a:lnTo>
                    <a:pt x="34650" y="58563"/>
                  </a:lnTo>
                  <a:lnTo>
                    <a:pt x="19610" y="76331"/>
                  </a:lnTo>
                  <a:lnTo>
                    <a:pt x="423" y="116334"/>
                  </a:lnTo>
                  <a:lnTo>
                    <a:pt x="0" y="125519"/>
                  </a:lnTo>
                  <a:lnTo>
                    <a:pt x="5769" y="141964"/>
                  </a:lnTo>
                  <a:lnTo>
                    <a:pt x="22172" y="164376"/>
                  </a:lnTo>
                  <a:lnTo>
                    <a:pt x="41361" y="172492"/>
                  </a:lnTo>
                  <a:lnTo>
                    <a:pt x="98141" y="185365"/>
                  </a:lnTo>
                  <a:lnTo>
                    <a:pt x="136110" y="190624"/>
                  </a:lnTo>
                  <a:lnTo>
                    <a:pt x="191727" y="218660"/>
                  </a:lnTo>
                  <a:lnTo>
                    <a:pt x="218040" y="238963"/>
                  </a:lnTo>
                  <a:lnTo>
                    <a:pt x="235066" y="265386"/>
                  </a:lnTo>
                  <a:lnTo>
                    <a:pt x="237365" y="285236"/>
                  </a:lnTo>
                  <a:lnTo>
                    <a:pt x="233318" y="304586"/>
                  </a:lnTo>
                  <a:lnTo>
                    <a:pt x="223721" y="320985"/>
                  </a:lnTo>
                  <a:lnTo>
                    <a:pt x="193985" y="343371"/>
                  </a:lnTo>
                  <a:lnTo>
                    <a:pt x="140846" y="363491"/>
                  </a:lnTo>
                  <a:lnTo>
                    <a:pt x="78357" y="375611"/>
                  </a:lnTo>
                  <a:lnTo>
                    <a:pt x="3425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58300" y="2250623"/>
            <a:ext cx="6074944" cy="1086911"/>
            <a:chOff x="1958300" y="2250623"/>
            <a:chExt cx="6074944" cy="1086911"/>
          </a:xfrm>
        </p:grpSpPr>
        <p:sp>
          <p:nvSpPr>
            <p:cNvPr id="32" name="Freeform 31"/>
            <p:cNvSpPr/>
            <p:nvPr/>
          </p:nvSpPr>
          <p:spPr>
            <a:xfrm>
              <a:off x="2119144" y="2775397"/>
              <a:ext cx="247501" cy="296032"/>
            </a:xfrm>
            <a:custGeom>
              <a:avLst/>
              <a:gdLst/>
              <a:ahLst/>
              <a:cxnLst/>
              <a:rect l="0" t="0" r="0" b="0"/>
              <a:pathLst>
                <a:path w="247501" h="296032">
                  <a:moveTo>
                    <a:pt x="165539" y="14654"/>
                  </a:moveTo>
                  <a:lnTo>
                    <a:pt x="121577" y="0"/>
                  </a:lnTo>
                  <a:lnTo>
                    <a:pt x="101547" y="2682"/>
                  </a:lnTo>
                  <a:lnTo>
                    <a:pt x="60092" y="17879"/>
                  </a:lnTo>
                  <a:lnTo>
                    <a:pt x="45364" y="31295"/>
                  </a:lnTo>
                  <a:lnTo>
                    <a:pt x="10349" y="88890"/>
                  </a:lnTo>
                  <a:lnTo>
                    <a:pt x="2979" y="110819"/>
                  </a:lnTo>
                  <a:lnTo>
                    <a:pt x="0" y="149473"/>
                  </a:lnTo>
                  <a:lnTo>
                    <a:pt x="11968" y="212808"/>
                  </a:lnTo>
                  <a:lnTo>
                    <a:pt x="33732" y="255267"/>
                  </a:lnTo>
                  <a:lnTo>
                    <a:pt x="46907" y="272112"/>
                  </a:lnTo>
                  <a:lnTo>
                    <a:pt x="73067" y="289160"/>
                  </a:lnTo>
                  <a:lnTo>
                    <a:pt x="108635" y="296031"/>
                  </a:lnTo>
                  <a:lnTo>
                    <a:pt x="143220" y="292478"/>
                  </a:lnTo>
                  <a:lnTo>
                    <a:pt x="161859" y="283971"/>
                  </a:lnTo>
                  <a:lnTo>
                    <a:pt x="177942" y="271221"/>
                  </a:lnTo>
                  <a:lnTo>
                    <a:pt x="214457" y="218760"/>
                  </a:lnTo>
                  <a:lnTo>
                    <a:pt x="238286" y="159469"/>
                  </a:lnTo>
                  <a:lnTo>
                    <a:pt x="247500" y="105391"/>
                  </a:lnTo>
                  <a:lnTo>
                    <a:pt x="243506" y="69225"/>
                  </a:lnTo>
                  <a:lnTo>
                    <a:pt x="234897" y="50217"/>
                  </a:lnTo>
                  <a:lnTo>
                    <a:pt x="210305" y="18949"/>
                  </a:lnTo>
                  <a:lnTo>
                    <a:pt x="190505" y="10714"/>
                  </a:lnTo>
                  <a:lnTo>
                    <a:pt x="155011" y="4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44687" y="2416479"/>
              <a:ext cx="187438" cy="615729"/>
            </a:xfrm>
            <a:custGeom>
              <a:avLst/>
              <a:gdLst/>
              <a:ahLst/>
              <a:cxnLst/>
              <a:rect l="0" t="0" r="0" b="0"/>
              <a:pathLst>
                <a:path w="187438" h="615729">
                  <a:moveTo>
                    <a:pt x="71623" y="615728"/>
                  </a:moveTo>
                  <a:lnTo>
                    <a:pt x="68504" y="573036"/>
                  </a:lnTo>
                  <a:lnTo>
                    <a:pt x="54835" y="511320"/>
                  </a:lnTo>
                  <a:lnTo>
                    <a:pt x="51831" y="461830"/>
                  </a:lnTo>
                  <a:lnTo>
                    <a:pt x="49771" y="404402"/>
                  </a:lnTo>
                  <a:lnTo>
                    <a:pt x="42272" y="352161"/>
                  </a:lnTo>
                  <a:lnTo>
                    <a:pt x="25832" y="290684"/>
                  </a:lnTo>
                  <a:lnTo>
                    <a:pt x="15422" y="241388"/>
                  </a:lnTo>
                  <a:lnTo>
                    <a:pt x="4928" y="187918"/>
                  </a:lnTo>
                  <a:lnTo>
                    <a:pt x="0" y="135030"/>
                  </a:lnTo>
                  <a:lnTo>
                    <a:pt x="4128" y="87904"/>
                  </a:lnTo>
                  <a:lnTo>
                    <a:pt x="18350" y="49894"/>
                  </a:lnTo>
                  <a:lnTo>
                    <a:pt x="37381" y="21994"/>
                  </a:lnTo>
                  <a:lnTo>
                    <a:pt x="57185" y="12595"/>
                  </a:lnTo>
                  <a:lnTo>
                    <a:pt x="113222" y="0"/>
                  </a:lnTo>
                  <a:lnTo>
                    <a:pt x="134566" y="2039"/>
                  </a:lnTo>
                  <a:lnTo>
                    <a:pt x="187437" y="26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68911" y="2758466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7483" y="8333"/>
                  </a:lnTo>
                  <a:lnTo>
                    <a:pt x="122536" y="10095"/>
                  </a:lnTo>
                  <a:lnTo>
                    <a:pt x="66622" y="10443"/>
                  </a:lnTo>
                  <a:lnTo>
                    <a:pt x="19876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08102" y="2442611"/>
              <a:ext cx="18862" cy="526426"/>
            </a:xfrm>
            <a:custGeom>
              <a:avLst/>
              <a:gdLst/>
              <a:ahLst/>
              <a:cxnLst/>
              <a:rect l="0" t="0" r="0" b="0"/>
              <a:pathLst>
                <a:path w="18862" h="526426">
                  <a:moveTo>
                    <a:pt x="8333" y="0"/>
                  </a:moveTo>
                  <a:lnTo>
                    <a:pt x="0" y="48931"/>
                  </a:lnTo>
                  <a:lnTo>
                    <a:pt x="1574" y="103015"/>
                  </a:lnTo>
                  <a:lnTo>
                    <a:pt x="5329" y="147560"/>
                  </a:lnTo>
                  <a:lnTo>
                    <a:pt x="6998" y="194654"/>
                  </a:lnTo>
                  <a:lnTo>
                    <a:pt x="13526" y="250438"/>
                  </a:lnTo>
                  <a:lnTo>
                    <a:pt x="17281" y="313370"/>
                  </a:lnTo>
                  <a:lnTo>
                    <a:pt x="18393" y="367111"/>
                  </a:lnTo>
                  <a:lnTo>
                    <a:pt x="13586" y="430099"/>
                  </a:lnTo>
                  <a:lnTo>
                    <a:pt x="18167" y="490170"/>
                  </a:lnTo>
                  <a:lnTo>
                    <a:pt x="18861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58507" y="2705823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30125" y="3120"/>
                  </a:lnTo>
                  <a:lnTo>
                    <a:pt x="175179" y="14655"/>
                  </a:lnTo>
                  <a:lnTo>
                    <a:pt x="113580" y="31667"/>
                  </a:lnTo>
                  <a:lnTo>
                    <a:pt x="52565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74362" y="2432082"/>
              <a:ext cx="400084" cy="500201"/>
            </a:xfrm>
            <a:custGeom>
              <a:avLst/>
              <a:gdLst/>
              <a:ahLst/>
              <a:cxnLst/>
              <a:rect l="0" t="0" r="0" b="0"/>
              <a:pathLst>
                <a:path w="400084" h="500201">
                  <a:moveTo>
                    <a:pt x="0" y="0"/>
                  </a:moveTo>
                  <a:lnTo>
                    <a:pt x="0" y="51603"/>
                  </a:lnTo>
                  <a:lnTo>
                    <a:pt x="1170" y="111476"/>
                  </a:lnTo>
                  <a:lnTo>
                    <a:pt x="8334" y="168640"/>
                  </a:lnTo>
                  <a:lnTo>
                    <a:pt x="17475" y="231435"/>
                  </a:lnTo>
                  <a:lnTo>
                    <a:pt x="20350" y="284925"/>
                  </a:lnTo>
                  <a:lnTo>
                    <a:pt x="26507" y="334962"/>
                  </a:lnTo>
                  <a:lnTo>
                    <a:pt x="29413" y="393112"/>
                  </a:lnTo>
                  <a:lnTo>
                    <a:pt x="23054" y="447060"/>
                  </a:lnTo>
                  <a:lnTo>
                    <a:pt x="20775" y="470095"/>
                  </a:lnTo>
                  <a:lnTo>
                    <a:pt x="18530" y="471324"/>
                  </a:lnTo>
                  <a:lnTo>
                    <a:pt x="15863" y="468634"/>
                  </a:lnTo>
                  <a:lnTo>
                    <a:pt x="16019" y="453167"/>
                  </a:lnTo>
                  <a:lnTo>
                    <a:pt x="27629" y="391736"/>
                  </a:lnTo>
                  <a:lnTo>
                    <a:pt x="36654" y="328289"/>
                  </a:lnTo>
                  <a:lnTo>
                    <a:pt x="51675" y="295363"/>
                  </a:lnTo>
                  <a:lnTo>
                    <a:pt x="67420" y="280231"/>
                  </a:lnTo>
                  <a:lnTo>
                    <a:pt x="76533" y="274558"/>
                  </a:lnTo>
                  <a:lnTo>
                    <a:pt x="86117" y="274286"/>
                  </a:lnTo>
                  <a:lnTo>
                    <a:pt x="106125" y="283342"/>
                  </a:lnTo>
                  <a:lnTo>
                    <a:pt x="131530" y="313761"/>
                  </a:lnTo>
                  <a:lnTo>
                    <a:pt x="156763" y="376555"/>
                  </a:lnTo>
                  <a:lnTo>
                    <a:pt x="162089" y="398985"/>
                  </a:lnTo>
                  <a:lnTo>
                    <a:pt x="158447" y="462205"/>
                  </a:lnTo>
                  <a:lnTo>
                    <a:pt x="158158" y="454209"/>
                  </a:lnTo>
                  <a:lnTo>
                    <a:pt x="164269" y="441297"/>
                  </a:lnTo>
                  <a:lnTo>
                    <a:pt x="203718" y="391671"/>
                  </a:lnTo>
                  <a:lnTo>
                    <a:pt x="232716" y="372245"/>
                  </a:lnTo>
                  <a:lnTo>
                    <a:pt x="285583" y="351444"/>
                  </a:lnTo>
                  <a:lnTo>
                    <a:pt x="321964" y="339398"/>
                  </a:lnTo>
                  <a:lnTo>
                    <a:pt x="340407" y="327879"/>
                  </a:lnTo>
                  <a:lnTo>
                    <a:pt x="346261" y="319192"/>
                  </a:lnTo>
                  <a:lnTo>
                    <a:pt x="352765" y="297061"/>
                  </a:lnTo>
                  <a:lnTo>
                    <a:pt x="349417" y="274747"/>
                  </a:lnTo>
                  <a:lnTo>
                    <a:pt x="345249" y="263883"/>
                  </a:lnTo>
                  <a:lnTo>
                    <a:pt x="331259" y="248693"/>
                  </a:lnTo>
                  <a:lnTo>
                    <a:pt x="322615" y="243005"/>
                  </a:lnTo>
                  <a:lnTo>
                    <a:pt x="288093" y="234999"/>
                  </a:lnTo>
                  <a:lnTo>
                    <a:pt x="253817" y="238216"/>
                  </a:lnTo>
                  <a:lnTo>
                    <a:pt x="235250" y="246644"/>
                  </a:lnTo>
                  <a:lnTo>
                    <a:pt x="227023" y="252167"/>
                  </a:lnTo>
                  <a:lnTo>
                    <a:pt x="204267" y="282297"/>
                  </a:lnTo>
                  <a:lnTo>
                    <a:pt x="188296" y="315271"/>
                  </a:lnTo>
                  <a:lnTo>
                    <a:pt x="181744" y="352857"/>
                  </a:lnTo>
                  <a:lnTo>
                    <a:pt x="190801" y="416178"/>
                  </a:lnTo>
                  <a:lnTo>
                    <a:pt x="199444" y="444671"/>
                  </a:lnTo>
                  <a:lnTo>
                    <a:pt x="237874" y="489808"/>
                  </a:lnTo>
                  <a:lnTo>
                    <a:pt x="261700" y="498453"/>
                  </a:lnTo>
                  <a:lnTo>
                    <a:pt x="307998" y="500200"/>
                  </a:lnTo>
                  <a:lnTo>
                    <a:pt x="364866" y="490309"/>
                  </a:lnTo>
                  <a:lnTo>
                    <a:pt x="40008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95165" y="2389969"/>
              <a:ext cx="316221" cy="515897"/>
            </a:xfrm>
            <a:custGeom>
              <a:avLst/>
              <a:gdLst/>
              <a:ahLst/>
              <a:cxnLst/>
              <a:rect l="0" t="0" r="0" b="0"/>
              <a:pathLst>
                <a:path w="316221" h="515897">
                  <a:moveTo>
                    <a:pt x="58306" y="515896"/>
                  </a:moveTo>
                  <a:lnTo>
                    <a:pt x="49241" y="457279"/>
                  </a:lnTo>
                  <a:lnTo>
                    <a:pt x="46897" y="395869"/>
                  </a:lnTo>
                  <a:lnTo>
                    <a:pt x="40628" y="348271"/>
                  </a:lnTo>
                  <a:lnTo>
                    <a:pt x="37081" y="287375"/>
                  </a:lnTo>
                  <a:lnTo>
                    <a:pt x="29140" y="235796"/>
                  </a:lnTo>
                  <a:lnTo>
                    <a:pt x="19379" y="177100"/>
                  </a:lnTo>
                  <a:lnTo>
                    <a:pt x="10247" y="116425"/>
                  </a:lnTo>
                  <a:lnTo>
                    <a:pt x="5852" y="63222"/>
                  </a:lnTo>
                  <a:lnTo>
                    <a:pt x="0" y="32380"/>
                  </a:lnTo>
                  <a:lnTo>
                    <a:pt x="19802" y="91643"/>
                  </a:lnTo>
                  <a:lnTo>
                    <a:pt x="39392" y="150293"/>
                  </a:lnTo>
                  <a:lnTo>
                    <a:pt x="58126" y="209564"/>
                  </a:lnTo>
                  <a:lnTo>
                    <a:pt x="77000" y="270315"/>
                  </a:lnTo>
                  <a:lnTo>
                    <a:pt x="102463" y="325932"/>
                  </a:lnTo>
                  <a:lnTo>
                    <a:pt x="132737" y="384180"/>
                  </a:lnTo>
                  <a:lnTo>
                    <a:pt x="150160" y="412138"/>
                  </a:lnTo>
                  <a:lnTo>
                    <a:pt x="165850" y="439529"/>
                  </a:lnTo>
                  <a:lnTo>
                    <a:pt x="192113" y="469746"/>
                  </a:lnTo>
                  <a:lnTo>
                    <a:pt x="212143" y="477837"/>
                  </a:lnTo>
                  <a:lnTo>
                    <a:pt x="224035" y="479995"/>
                  </a:lnTo>
                  <a:lnTo>
                    <a:pt x="243487" y="476153"/>
                  </a:lnTo>
                  <a:lnTo>
                    <a:pt x="259932" y="465477"/>
                  </a:lnTo>
                  <a:lnTo>
                    <a:pt x="282344" y="437396"/>
                  </a:lnTo>
                  <a:lnTo>
                    <a:pt x="301463" y="393071"/>
                  </a:lnTo>
                  <a:lnTo>
                    <a:pt x="312228" y="331930"/>
                  </a:lnTo>
                  <a:lnTo>
                    <a:pt x="316220" y="303112"/>
                  </a:lnTo>
                  <a:lnTo>
                    <a:pt x="313060" y="242019"/>
                  </a:lnTo>
                  <a:lnTo>
                    <a:pt x="310433" y="182453"/>
                  </a:lnTo>
                  <a:lnTo>
                    <a:pt x="299658" y="119748"/>
                  </a:lnTo>
                  <a:lnTo>
                    <a:pt x="286265" y="57579"/>
                  </a:lnTo>
                  <a:lnTo>
                    <a:pt x="2688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61689" y="2585662"/>
              <a:ext cx="165565" cy="242436"/>
            </a:xfrm>
            <a:custGeom>
              <a:avLst/>
              <a:gdLst/>
              <a:ahLst/>
              <a:cxnLst/>
              <a:rect l="0" t="0" r="0" b="0"/>
              <a:pathLst>
                <a:path w="165565" h="242436">
                  <a:moveTo>
                    <a:pt x="7637" y="162275"/>
                  </a:moveTo>
                  <a:lnTo>
                    <a:pt x="25618" y="146634"/>
                  </a:lnTo>
                  <a:lnTo>
                    <a:pt x="80821" y="115433"/>
                  </a:lnTo>
                  <a:lnTo>
                    <a:pt x="112127" y="85216"/>
                  </a:lnTo>
                  <a:lnTo>
                    <a:pt x="119411" y="75807"/>
                  </a:lnTo>
                  <a:lnTo>
                    <a:pt x="123097" y="66025"/>
                  </a:lnTo>
                  <a:lnTo>
                    <a:pt x="124074" y="45798"/>
                  </a:lnTo>
                  <a:lnTo>
                    <a:pt x="112457" y="14680"/>
                  </a:lnTo>
                  <a:lnTo>
                    <a:pt x="104423" y="7726"/>
                  </a:lnTo>
                  <a:lnTo>
                    <a:pt x="83019" y="0"/>
                  </a:lnTo>
                  <a:lnTo>
                    <a:pt x="50249" y="1240"/>
                  </a:lnTo>
                  <a:lnTo>
                    <a:pt x="32035" y="9206"/>
                  </a:lnTo>
                  <a:lnTo>
                    <a:pt x="23902" y="14606"/>
                  </a:lnTo>
                  <a:lnTo>
                    <a:pt x="11747" y="29964"/>
                  </a:lnTo>
                  <a:lnTo>
                    <a:pt x="6867" y="38973"/>
                  </a:lnTo>
                  <a:lnTo>
                    <a:pt x="0" y="79598"/>
                  </a:lnTo>
                  <a:lnTo>
                    <a:pt x="6085" y="128917"/>
                  </a:lnTo>
                  <a:lnTo>
                    <a:pt x="21933" y="183099"/>
                  </a:lnTo>
                  <a:lnTo>
                    <a:pt x="35048" y="201166"/>
                  </a:lnTo>
                  <a:lnTo>
                    <a:pt x="66474" y="231829"/>
                  </a:lnTo>
                  <a:lnTo>
                    <a:pt x="87209" y="239981"/>
                  </a:lnTo>
                  <a:lnTo>
                    <a:pt x="112023" y="242435"/>
                  </a:lnTo>
                  <a:lnTo>
                    <a:pt x="147620" y="237239"/>
                  </a:lnTo>
                  <a:lnTo>
                    <a:pt x="165564" y="225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52774" y="2600538"/>
              <a:ext cx="300864" cy="232129"/>
            </a:xfrm>
            <a:custGeom>
              <a:avLst/>
              <a:gdLst/>
              <a:ahLst/>
              <a:cxnLst/>
              <a:rect l="0" t="0" r="0" b="0"/>
              <a:pathLst>
                <a:path w="300864" h="232129">
                  <a:moveTo>
                    <a:pt x="6065" y="63171"/>
                  </a:moveTo>
                  <a:lnTo>
                    <a:pt x="0" y="95623"/>
                  </a:lnTo>
                  <a:lnTo>
                    <a:pt x="13784" y="158004"/>
                  </a:lnTo>
                  <a:lnTo>
                    <a:pt x="24990" y="188366"/>
                  </a:lnTo>
                  <a:lnTo>
                    <a:pt x="55841" y="227505"/>
                  </a:lnTo>
                  <a:lnTo>
                    <a:pt x="63816" y="230049"/>
                  </a:lnTo>
                  <a:lnTo>
                    <a:pt x="82035" y="226636"/>
                  </a:lnTo>
                  <a:lnTo>
                    <a:pt x="89467" y="220111"/>
                  </a:lnTo>
                  <a:lnTo>
                    <a:pt x="109801" y="179136"/>
                  </a:lnTo>
                  <a:lnTo>
                    <a:pt x="118300" y="144325"/>
                  </a:lnTo>
                  <a:lnTo>
                    <a:pt x="119493" y="131312"/>
                  </a:lnTo>
                  <a:lnTo>
                    <a:pt x="121458" y="128485"/>
                  </a:lnTo>
                  <a:lnTo>
                    <a:pt x="123938" y="132450"/>
                  </a:lnTo>
                  <a:lnTo>
                    <a:pt x="148103" y="185855"/>
                  </a:lnTo>
                  <a:lnTo>
                    <a:pt x="169163" y="211956"/>
                  </a:lnTo>
                  <a:lnTo>
                    <a:pt x="187347" y="227174"/>
                  </a:lnTo>
                  <a:lnTo>
                    <a:pt x="197110" y="230998"/>
                  </a:lnTo>
                  <a:lnTo>
                    <a:pt x="217316" y="232128"/>
                  </a:lnTo>
                  <a:lnTo>
                    <a:pt x="248422" y="226186"/>
                  </a:lnTo>
                  <a:lnTo>
                    <a:pt x="256544" y="220981"/>
                  </a:lnTo>
                  <a:lnTo>
                    <a:pt x="268687" y="205839"/>
                  </a:lnTo>
                  <a:lnTo>
                    <a:pt x="286015" y="165182"/>
                  </a:lnTo>
                  <a:lnTo>
                    <a:pt x="297584" y="103252"/>
                  </a:lnTo>
                  <a:lnTo>
                    <a:pt x="300215" y="40283"/>
                  </a:lnTo>
                  <a:lnTo>
                    <a:pt x="300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33376" y="2295212"/>
              <a:ext cx="209858" cy="539740"/>
            </a:xfrm>
            <a:custGeom>
              <a:avLst/>
              <a:gdLst/>
              <a:ahLst/>
              <a:cxnLst/>
              <a:rect l="0" t="0" r="0" b="0"/>
              <a:pathLst>
                <a:path w="209858" h="539740">
                  <a:moveTo>
                    <a:pt x="51930" y="0"/>
                  </a:moveTo>
                  <a:lnTo>
                    <a:pt x="40477" y="48931"/>
                  </a:lnTo>
                  <a:lnTo>
                    <a:pt x="33718" y="96776"/>
                  </a:lnTo>
                  <a:lnTo>
                    <a:pt x="25845" y="154167"/>
                  </a:lnTo>
                  <a:lnTo>
                    <a:pt x="21974" y="205166"/>
                  </a:lnTo>
                  <a:lnTo>
                    <a:pt x="13430" y="263575"/>
                  </a:lnTo>
                  <a:lnTo>
                    <a:pt x="9717" y="315572"/>
                  </a:lnTo>
                  <a:lnTo>
                    <a:pt x="1694" y="375721"/>
                  </a:lnTo>
                  <a:lnTo>
                    <a:pt x="0" y="427569"/>
                  </a:lnTo>
                  <a:lnTo>
                    <a:pt x="5017" y="487011"/>
                  </a:lnTo>
                  <a:lnTo>
                    <a:pt x="13922" y="509298"/>
                  </a:lnTo>
                  <a:lnTo>
                    <a:pt x="19572" y="518516"/>
                  </a:lnTo>
                  <a:lnTo>
                    <a:pt x="35209" y="531879"/>
                  </a:lnTo>
                  <a:lnTo>
                    <a:pt x="44292" y="537080"/>
                  </a:lnTo>
                  <a:lnTo>
                    <a:pt x="66862" y="539739"/>
                  </a:lnTo>
                  <a:lnTo>
                    <a:pt x="92491" y="535852"/>
                  </a:lnTo>
                  <a:lnTo>
                    <a:pt x="155392" y="507808"/>
                  </a:lnTo>
                  <a:lnTo>
                    <a:pt x="2098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74777" y="2537367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5" y="25194"/>
                  </a:lnTo>
                  <a:lnTo>
                    <a:pt x="25834" y="452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64249" y="2295212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5897" y="3119"/>
                  </a:lnTo>
                  <a:lnTo>
                    <a:pt x="84247" y="17958"/>
                  </a:lnTo>
                  <a:lnTo>
                    <a:pt x="3401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86837" y="2579924"/>
              <a:ext cx="153659" cy="262212"/>
            </a:xfrm>
            <a:custGeom>
              <a:avLst/>
              <a:gdLst/>
              <a:ahLst/>
              <a:cxnLst/>
              <a:rect l="0" t="0" r="0" b="0"/>
              <a:pathLst>
                <a:path w="153659" h="262212">
                  <a:moveTo>
                    <a:pt x="9038" y="83785"/>
                  </a:moveTo>
                  <a:lnTo>
                    <a:pt x="9038" y="142402"/>
                  </a:lnTo>
                  <a:lnTo>
                    <a:pt x="20491" y="202119"/>
                  </a:lnTo>
                  <a:lnTo>
                    <a:pt x="28199" y="256249"/>
                  </a:lnTo>
                  <a:lnTo>
                    <a:pt x="27661" y="261932"/>
                  </a:lnTo>
                  <a:lnTo>
                    <a:pt x="26133" y="262211"/>
                  </a:lnTo>
                  <a:lnTo>
                    <a:pt x="18393" y="245837"/>
                  </a:lnTo>
                  <a:lnTo>
                    <a:pt x="13196" y="225998"/>
                  </a:lnTo>
                  <a:lnTo>
                    <a:pt x="6740" y="171842"/>
                  </a:lnTo>
                  <a:lnTo>
                    <a:pt x="136" y="121066"/>
                  </a:lnTo>
                  <a:lnTo>
                    <a:pt x="0" y="65977"/>
                  </a:lnTo>
                  <a:lnTo>
                    <a:pt x="4242" y="38046"/>
                  </a:lnTo>
                  <a:lnTo>
                    <a:pt x="16265" y="16273"/>
                  </a:lnTo>
                  <a:lnTo>
                    <a:pt x="24385" y="7192"/>
                  </a:lnTo>
                  <a:lnTo>
                    <a:pt x="34477" y="2307"/>
                  </a:lnTo>
                  <a:lnTo>
                    <a:pt x="58169" y="0"/>
                  </a:lnTo>
                  <a:lnTo>
                    <a:pt x="78058" y="5993"/>
                  </a:lnTo>
                  <a:lnTo>
                    <a:pt x="115479" y="34494"/>
                  </a:lnTo>
                  <a:lnTo>
                    <a:pt x="129655" y="56809"/>
                  </a:lnTo>
                  <a:lnTo>
                    <a:pt x="148288" y="109262"/>
                  </a:lnTo>
                  <a:lnTo>
                    <a:pt x="153658" y="163514"/>
                  </a:lnTo>
                  <a:lnTo>
                    <a:pt x="145909" y="210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90632" y="2586961"/>
              <a:ext cx="279485" cy="497889"/>
            </a:xfrm>
            <a:custGeom>
              <a:avLst/>
              <a:gdLst/>
              <a:ahLst/>
              <a:cxnLst/>
              <a:rect l="0" t="0" r="0" b="0"/>
              <a:pathLst>
                <a:path w="279485" h="497889">
                  <a:moveTo>
                    <a:pt x="252684" y="108334"/>
                  </a:moveTo>
                  <a:lnTo>
                    <a:pt x="247095" y="46241"/>
                  </a:lnTo>
                  <a:lnTo>
                    <a:pt x="232440" y="19486"/>
                  </a:lnTo>
                  <a:lnTo>
                    <a:pt x="216781" y="7235"/>
                  </a:lnTo>
                  <a:lnTo>
                    <a:pt x="207691" y="2330"/>
                  </a:lnTo>
                  <a:lnTo>
                    <a:pt x="185114" y="0"/>
                  </a:lnTo>
                  <a:lnTo>
                    <a:pt x="172542" y="1016"/>
                  </a:lnTo>
                  <a:lnTo>
                    <a:pt x="152334" y="11504"/>
                  </a:lnTo>
                  <a:lnTo>
                    <a:pt x="136724" y="27864"/>
                  </a:lnTo>
                  <a:lnTo>
                    <a:pt x="121359" y="57975"/>
                  </a:lnTo>
                  <a:lnTo>
                    <a:pt x="113209" y="82833"/>
                  </a:lnTo>
                  <a:lnTo>
                    <a:pt x="113222" y="128724"/>
                  </a:lnTo>
                  <a:lnTo>
                    <a:pt x="120901" y="152881"/>
                  </a:lnTo>
                  <a:lnTo>
                    <a:pt x="144894" y="187453"/>
                  </a:lnTo>
                  <a:lnTo>
                    <a:pt x="153918" y="191496"/>
                  </a:lnTo>
                  <a:lnTo>
                    <a:pt x="176422" y="192868"/>
                  </a:lnTo>
                  <a:lnTo>
                    <a:pt x="195783" y="186459"/>
                  </a:lnTo>
                  <a:lnTo>
                    <a:pt x="204222" y="181474"/>
                  </a:lnTo>
                  <a:lnTo>
                    <a:pt x="216717" y="166577"/>
                  </a:lnTo>
                  <a:lnTo>
                    <a:pt x="230329" y="132220"/>
                  </a:lnTo>
                  <a:lnTo>
                    <a:pt x="234271" y="117239"/>
                  </a:lnTo>
                  <a:lnTo>
                    <a:pt x="236899" y="113101"/>
                  </a:lnTo>
                  <a:lnTo>
                    <a:pt x="238651" y="116191"/>
                  </a:lnTo>
                  <a:lnTo>
                    <a:pt x="250099" y="176482"/>
                  </a:lnTo>
                  <a:lnTo>
                    <a:pt x="261254" y="239534"/>
                  </a:lnTo>
                  <a:lnTo>
                    <a:pt x="270061" y="289708"/>
                  </a:lnTo>
                  <a:lnTo>
                    <a:pt x="273820" y="340279"/>
                  </a:lnTo>
                  <a:lnTo>
                    <a:pt x="279484" y="379050"/>
                  </a:lnTo>
                  <a:lnTo>
                    <a:pt x="269139" y="434319"/>
                  </a:lnTo>
                  <a:lnTo>
                    <a:pt x="248201" y="466185"/>
                  </a:lnTo>
                  <a:lnTo>
                    <a:pt x="226515" y="481068"/>
                  </a:lnTo>
                  <a:lnTo>
                    <a:pt x="200109" y="490413"/>
                  </a:lnTo>
                  <a:lnTo>
                    <a:pt x="151188" y="495673"/>
                  </a:lnTo>
                  <a:lnTo>
                    <a:pt x="93929" y="497232"/>
                  </a:lnTo>
                  <a:lnTo>
                    <a:pt x="30945" y="497759"/>
                  </a:lnTo>
                  <a:lnTo>
                    <a:pt x="0" y="49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95958" y="2358383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1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9"/>
                  </a:lnTo>
                  <a:lnTo>
                    <a:pt x="12999" y="210031"/>
                  </a:lnTo>
                  <a:lnTo>
                    <a:pt x="18670" y="261883"/>
                  </a:lnTo>
                  <a:lnTo>
                    <a:pt x="20351" y="322870"/>
                  </a:lnTo>
                  <a:lnTo>
                    <a:pt x="20849" y="374865"/>
                  </a:lnTo>
                  <a:lnTo>
                    <a:pt x="20996" y="413668"/>
                  </a:lnTo>
                  <a:lnTo>
                    <a:pt x="2105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92738" y="2576426"/>
              <a:ext cx="240134" cy="235090"/>
            </a:xfrm>
            <a:custGeom>
              <a:avLst/>
              <a:gdLst/>
              <a:ahLst/>
              <a:cxnLst/>
              <a:rect l="0" t="0" r="0" b="0"/>
              <a:pathLst>
                <a:path w="240134" h="235090">
                  <a:moveTo>
                    <a:pt x="103262" y="129397"/>
                  </a:moveTo>
                  <a:lnTo>
                    <a:pt x="118904" y="103011"/>
                  </a:lnTo>
                  <a:lnTo>
                    <a:pt x="126982" y="79846"/>
                  </a:lnTo>
                  <a:lnTo>
                    <a:pt x="128232" y="57072"/>
                  </a:lnTo>
                  <a:lnTo>
                    <a:pt x="123718" y="36421"/>
                  </a:lnTo>
                  <a:lnTo>
                    <a:pt x="113914" y="19445"/>
                  </a:lnTo>
                  <a:lnTo>
                    <a:pt x="98638" y="7220"/>
                  </a:lnTo>
                  <a:lnTo>
                    <a:pt x="89651" y="2322"/>
                  </a:lnTo>
                  <a:lnTo>
                    <a:pt x="70307" y="0"/>
                  </a:lnTo>
                  <a:lnTo>
                    <a:pt x="51181" y="4037"/>
                  </a:lnTo>
                  <a:lnTo>
                    <a:pt x="34881" y="13630"/>
                  </a:lnTo>
                  <a:lnTo>
                    <a:pt x="12551" y="43363"/>
                  </a:lnTo>
                  <a:lnTo>
                    <a:pt x="2295" y="87398"/>
                  </a:lnTo>
                  <a:lnTo>
                    <a:pt x="0" y="146274"/>
                  </a:lnTo>
                  <a:lnTo>
                    <a:pt x="7805" y="186521"/>
                  </a:lnTo>
                  <a:lnTo>
                    <a:pt x="24416" y="214303"/>
                  </a:lnTo>
                  <a:lnTo>
                    <a:pt x="37414" y="229914"/>
                  </a:lnTo>
                  <a:lnTo>
                    <a:pt x="45325" y="233843"/>
                  </a:lnTo>
                  <a:lnTo>
                    <a:pt x="63474" y="235089"/>
                  </a:lnTo>
                  <a:lnTo>
                    <a:pt x="80119" y="228624"/>
                  </a:lnTo>
                  <a:lnTo>
                    <a:pt x="87834" y="223624"/>
                  </a:lnTo>
                  <a:lnTo>
                    <a:pt x="99525" y="205591"/>
                  </a:lnTo>
                  <a:lnTo>
                    <a:pt x="120317" y="149613"/>
                  </a:lnTo>
                  <a:lnTo>
                    <a:pt x="138293" y="88790"/>
                  </a:lnTo>
                  <a:lnTo>
                    <a:pt x="140654" y="85948"/>
                  </a:lnTo>
                  <a:lnTo>
                    <a:pt x="142228" y="88733"/>
                  </a:lnTo>
                  <a:lnTo>
                    <a:pt x="156553" y="149311"/>
                  </a:lnTo>
                  <a:lnTo>
                    <a:pt x="164381" y="169833"/>
                  </a:lnTo>
                  <a:lnTo>
                    <a:pt x="175660" y="186753"/>
                  </a:lnTo>
                  <a:lnTo>
                    <a:pt x="184283" y="191031"/>
                  </a:lnTo>
                  <a:lnTo>
                    <a:pt x="206342" y="192665"/>
                  </a:lnTo>
                  <a:lnTo>
                    <a:pt x="215266" y="189123"/>
                  </a:lnTo>
                  <a:lnTo>
                    <a:pt x="228301" y="175830"/>
                  </a:lnTo>
                  <a:lnTo>
                    <a:pt x="234874" y="161342"/>
                  </a:lnTo>
                  <a:lnTo>
                    <a:pt x="240133" y="139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13158" y="2576641"/>
              <a:ext cx="167112" cy="213411"/>
            </a:xfrm>
            <a:custGeom>
              <a:avLst/>
              <a:gdLst/>
              <a:ahLst/>
              <a:cxnLst/>
              <a:rect l="0" t="0" r="0" b="0"/>
              <a:pathLst>
                <a:path w="167112" h="213411">
                  <a:moveTo>
                    <a:pt x="30241" y="87068"/>
                  </a:moveTo>
                  <a:lnTo>
                    <a:pt x="24175" y="120690"/>
                  </a:lnTo>
                  <a:lnTo>
                    <a:pt x="28696" y="172392"/>
                  </a:lnTo>
                  <a:lnTo>
                    <a:pt x="28384" y="191671"/>
                  </a:lnTo>
                  <a:lnTo>
                    <a:pt x="26663" y="191898"/>
                  </a:lnTo>
                  <a:lnTo>
                    <a:pt x="24346" y="188540"/>
                  </a:lnTo>
                  <a:lnTo>
                    <a:pt x="5465" y="129387"/>
                  </a:lnTo>
                  <a:lnTo>
                    <a:pt x="0" y="78703"/>
                  </a:lnTo>
                  <a:lnTo>
                    <a:pt x="1393" y="39876"/>
                  </a:lnTo>
                  <a:lnTo>
                    <a:pt x="10011" y="20860"/>
                  </a:lnTo>
                  <a:lnTo>
                    <a:pt x="24760" y="7730"/>
                  </a:lnTo>
                  <a:lnTo>
                    <a:pt x="33606" y="2590"/>
                  </a:lnTo>
                  <a:lnTo>
                    <a:pt x="52793" y="0"/>
                  </a:lnTo>
                  <a:lnTo>
                    <a:pt x="73019" y="3917"/>
                  </a:lnTo>
                  <a:lnTo>
                    <a:pt x="102967" y="19277"/>
                  </a:lnTo>
                  <a:lnTo>
                    <a:pt x="119496" y="31983"/>
                  </a:lnTo>
                  <a:lnTo>
                    <a:pt x="141954" y="63468"/>
                  </a:lnTo>
                  <a:lnTo>
                    <a:pt x="157838" y="102432"/>
                  </a:lnTo>
                  <a:lnTo>
                    <a:pt x="165280" y="157520"/>
                  </a:lnTo>
                  <a:lnTo>
                    <a:pt x="167111" y="213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51182" y="2250623"/>
              <a:ext cx="150062" cy="593379"/>
            </a:xfrm>
            <a:custGeom>
              <a:avLst/>
              <a:gdLst/>
              <a:ahLst/>
              <a:cxnLst/>
              <a:rect l="0" t="0" r="0" b="0"/>
              <a:pathLst>
                <a:path w="150062" h="593379">
                  <a:moveTo>
                    <a:pt x="76487" y="476257"/>
                  </a:moveTo>
                  <a:lnTo>
                    <a:pt x="87665" y="465079"/>
                  </a:lnTo>
                  <a:lnTo>
                    <a:pt x="93153" y="447113"/>
                  </a:lnTo>
                  <a:lnTo>
                    <a:pt x="94423" y="424700"/>
                  </a:lnTo>
                  <a:lnTo>
                    <a:pt x="91088" y="403040"/>
                  </a:lnTo>
                  <a:lnTo>
                    <a:pt x="82586" y="384835"/>
                  </a:lnTo>
                  <a:lnTo>
                    <a:pt x="77044" y="376705"/>
                  </a:lnTo>
                  <a:lnTo>
                    <a:pt x="69840" y="372454"/>
                  </a:lnTo>
                  <a:lnTo>
                    <a:pt x="52475" y="370851"/>
                  </a:lnTo>
                  <a:lnTo>
                    <a:pt x="44101" y="374401"/>
                  </a:lnTo>
                  <a:lnTo>
                    <a:pt x="28558" y="387704"/>
                  </a:lnTo>
                  <a:lnTo>
                    <a:pt x="12243" y="420514"/>
                  </a:lnTo>
                  <a:lnTo>
                    <a:pt x="0" y="459871"/>
                  </a:lnTo>
                  <a:lnTo>
                    <a:pt x="142" y="501168"/>
                  </a:lnTo>
                  <a:lnTo>
                    <a:pt x="11840" y="554704"/>
                  </a:lnTo>
                  <a:lnTo>
                    <a:pt x="22799" y="573904"/>
                  </a:lnTo>
                  <a:lnTo>
                    <a:pt x="38588" y="587116"/>
                  </a:lnTo>
                  <a:lnTo>
                    <a:pt x="47711" y="592277"/>
                  </a:lnTo>
                  <a:lnTo>
                    <a:pt x="57302" y="593378"/>
                  </a:lnTo>
                  <a:lnTo>
                    <a:pt x="77318" y="588363"/>
                  </a:lnTo>
                  <a:lnTo>
                    <a:pt x="94793" y="575215"/>
                  </a:lnTo>
                  <a:lnTo>
                    <a:pt x="102729" y="566796"/>
                  </a:lnTo>
                  <a:lnTo>
                    <a:pt x="123870" y="513595"/>
                  </a:lnTo>
                  <a:lnTo>
                    <a:pt x="139313" y="457507"/>
                  </a:lnTo>
                  <a:lnTo>
                    <a:pt x="146965" y="406361"/>
                  </a:lnTo>
                  <a:lnTo>
                    <a:pt x="149551" y="347157"/>
                  </a:lnTo>
                  <a:lnTo>
                    <a:pt x="150061" y="290402"/>
                  </a:lnTo>
                  <a:lnTo>
                    <a:pt x="148979" y="244675"/>
                  </a:lnTo>
                  <a:lnTo>
                    <a:pt x="142939" y="184332"/>
                  </a:lnTo>
                  <a:lnTo>
                    <a:pt x="137186" y="123362"/>
                  </a:lnTo>
                  <a:lnTo>
                    <a:pt x="120615" y="65144"/>
                  </a:lnTo>
                  <a:lnTo>
                    <a:pt x="89866" y="4026"/>
                  </a:lnTo>
                  <a:lnTo>
                    <a:pt x="83067" y="0"/>
                  </a:lnTo>
                  <a:lnTo>
                    <a:pt x="76194" y="825"/>
                  </a:lnTo>
                  <a:lnTo>
                    <a:pt x="69272" y="4884"/>
                  </a:lnTo>
                  <a:lnTo>
                    <a:pt x="58462" y="24993"/>
                  </a:lnTo>
                  <a:lnTo>
                    <a:pt x="52098" y="54597"/>
                  </a:lnTo>
                  <a:lnTo>
                    <a:pt x="53923" y="108386"/>
                  </a:lnTo>
                  <a:lnTo>
                    <a:pt x="55132" y="169668"/>
                  </a:lnTo>
                  <a:lnTo>
                    <a:pt x="60960" y="232423"/>
                  </a:lnTo>
                  <a:lnTo>
                    <a:pt x="63736" y="275859"/>
                  </a:lnTo>
                  <a:lnTo>
                    <a:pt x="66141" y="321681"/>
                  </a:lnTo>
                  <a:lnTo>
                    <a:pt x="74070" y="372615"/>
                  </a:lnTo>
                  <a:lnTo>
                    <a:pt x="87231" y="424979"/>
                  </a:lnTo>
                  <a:lnTo>
                    <a:pt x="106684" y="480036"/>
                  </a:lnTo>
                  <a:lnTo>
                    <a:pt x="118601" y="518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01502" y="2316269"/>
              <a:ext cx="21006" cy="494840"/>
            </a:xfrm>
            <a:custGeom>
              <a:avLst/>
              <a:gdLst/>
              <a:ahLst/>
              <a:cxnLst/>
              <a:rect l="0" t="0" r="0" b="0"/>
              <a:pathLst>
                <a:path w="21006" h="494840">
                  <a:moveTo>
                    <a:pt x="21005" y="0"/>
                  </a:moveTo>
                  <a:lnTo>
                    <a:pt x="9827" y="22357"/>
                  </a:lnTo>
                  <a:lnTo>
                    <a:pt x="2875" y="69795"/>
                  </a:lnTo>
                  <a:lnTo>
                    <a:pt x="816" y="122716"/>
                  </a:lnTo>
                  <a:lnTo>
                    <a:pt x="120" y="185764"/>
                  </a:lnTo>
                  <a:lnTo>
                    <a:pt x="0" y="234935"/>
                  </a:lnTo>
                  <a:lnTo>
                    <a:pt x="3078" y="297184"/>
                  </a:lnTo>
                  <a:lnTo>
                    <a:pt x="9016" y="359870"/>
                  </a:lnTo>
                  <a:lnTo>
                    <a:pt x="10189" y="418483"/>
                  </a:lnTo>
                  <a:lnTo>
                    <a:pt x="10420" y="472694"/>
                  </a:lnTo>
                  <a:lnTo>
                    <a:pt x="1047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22466" y="2297781"/>
              <a:ext cx="379027" cy="492271"/>
            </a:xfrm>
            <a:custGeom>
              <a:avLst/>
              <a:gdLst/>
              <a:ahLst/>
              <a:cxnLst/>
              <a:rect l="0" t="0" r="0" b="0"/>
              <a:pathLst>
                <a:path w="379027" h="492271">
                  <a:moveTo>
                    <a:pt x="0" y="92188"/>
                  </a:moveTo>
                  <a:lnTo>
                    <a:pt x="9575" y="68141"/>
                  </a:lnTo>
                  <a:lnTo>
                    <a:pt x="20244" y="53814"/>
                  </a:lnTo>
                  <a:lnTo>
                    <a:pt x="74552" y="20554"/>
                  </a:lnTo>
                  <a:lnTo>
                    <a:pt x="105538" y="6102"/>
                  </a:lnTo>
                  <a:lnTo>
                    <a:pt x="148124" y="0"/>
                  </a:lnTo>
                  <a:lnTo>
                    <a:pt x="206511" y="6344"/>
                  </a:lnTo>
                  <a:lnTo>
                    <a:pt x="249012" y="17879"/>
                  </a:lnTo>
                  <a:lnTo>
                    <a:pt x="302175" y="48913"/>
                  </a:lnTo>
                  <a:lnTo>
                    <a:pt x="332858" y="73906"/>
                  </a:lnTo>
                  <a:lnTo>
                    <a:pt x="341229" y="83510"/>
                  </a:lnTo>
                  <a:lnTo>
                    <a:pt x="350529" y="106658"/>
                  </a:lnTo>
                  <a:lnTo>
                    <a:pt x="353492" y="131374"/>
                  </a:lnTo>
                  <a:lnTo>
                    <a:pt x="350910" y="154057"/>
                  </a:lnTo>
                  <a:lnTo>
                    <a:pt x="337290" y="186559"/>
                  </a:lnTo>
                  <a:lnTo>
                    <a:pt x="283379" y="241016"/>
                  </a:lnTo>
                  <a:lnTo>
                    <a:pt x="226296" y="280964"/>
                  </a:lnTo>
                  <a:lnTo>
                    <a:pt x="217544" y="288229"/>
                  </a:lnTo>
                  <a:lnTo>
                    <a:pt x="212880" y="297751"/>
                  </a:lnTo>
                  <a:lnTo>
                    <a:pt x="210817" y="320809"/>
                  </a:lnTo>
                  <a:lnTo>
                    <a:pt x="220039" y="343536"/>
                  </a:lnTo>
                  <a:lnTo>
                    <a:pt x="263289" y="397338"/>
                  </a:lnTo>
                  <a:lnTo>
                    <a:pt x="306954" y="450133"/>
                  </a:lnTo>
                  <a:lnTo>
                    <a:pt x="355064" y="479890"/>
                  </a:lnTo>
                  <a:lnTo>
                    <a:pt x="379026" y="492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61403" y="2521108"/>
              <a:ext cx="127623" cy="311058"/>
            </a:xfrm>
            <a:custGeom>
              <a:avLst/>
              <a:gdLst/>
              <a:ahLst/>
              <a:cxnLst/>
              <a:rect l="0" t="0" r="0" b="0"/>
              <a:pathLst>
                <a:path w="127623" h="311058">
                  <a:moveTo>
                    <a:pt x="19032" y="142601"/>
                  </a:moveTo>
                  <a:lnTo>
                    <a:pt x="71737" y="123473"/>
                  </a:lnTo>
                  <a:lnTo>
                    <a:pt x="109825" y="92798"/>
                  </a:lnTo>
                  <a:lnTo>
                    <a:pt x="125612" y="66624"/>
                  </a:lnTo>
                  <a:lnTo>
                    <a:pt x="127622" y="43713"/>
                  </a:lnTo>
                  <a:lnTo>
                    <a:pt x="126521" y="31052"/>
                  </a:lnTo>
                  <a:lnTo>
                    <a:pt x="122276" y="21442"/>
                  </a:lnTo>
                  <a:lnTo>
                    <a:pt x="108202" y="7645"/>
                  </a:lnTo>
                  <a:lnTo>
                    <a:pt x="84010" y="732"/>
                  </a:lnTo>
                  <a:lnTo>
                    <a:pt x="57270" y="0"/>
                  </a:lnTo>
                  <a:lnTo>
                    <a:pt x="37587" y="7473"/>
                  </a:lnTo>
                  <a:lnTo>
                    <a:pt x="13351" y="30424"/>
                  </a:lnTo>
                  <a:lnTo>
                    <a:pt x="4809" y="55700"/>
                  </a:lnTo>
                  <a:lnTo>
                    <a:pt x="0" y="102815"/>
                  </a:lnTo>
                  <a:lnTo>
                    <a:pt x="1695" y="153820"/>
                  </a:lnTo>
                  <a:lnTo>
                    <a:pt x="12725" y="202857"/>
                  </a:lnTo>
                  <a:lnTo>
                    <a:pt x="25588" y="231383"/>
                  </a:lnTo>
                  <a:lnTo>
                    <a:pt x="52560" y="264833"/>
                  </a:lnTo>
                  <a:lnTo>
                    <a:pt x="109858" y="305091"/>
                  </a:lnTo>
                  <a:lnTo>
                    <a:pt x="124317" y="31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64663" y="2543797"/>
              <a:ext cx="237073" cy="592223"/>
            </a:xfrm>
            <a:custGeom>
              <a:avLst/>
              <a:gdLst/>
              <a:ahLst/>
              <a:cxnLst/>
              <a:rect l="0" t="0" r="0" b="0"/>
              <a:pathLst>
                <a:path w="237073" h="592223">
                  <a:moveTo>
                    <a:pt x="189513" y="183083"/>
                  </a:moveTo>
                  <a:lnTo>
                    <a:pt x="196749" y="155527"/>
                  </a:lnTo>
                  <a:lnTo>
                    <a:pt x="199391" y="99305"/>
                  </a:lnTo>
                  <a:lnTo>
                    <a:pt x="197413" y="72149"/>
                  </a:lnTo>
                  <a:lnTo>
                    <a:pt x="177079" y="26120"/>
                  </a:lnTo>
                  <a:lnTo>
                    <a:pt x="170695" y="15270"/>
                  </a:lnTo>
                  <a:lnTo>
                    <a:pt x="160590" y="8037"/>
                  </a:lnTo>
                  <a:lnTo>
                    <a:pt x="133765" y="0"/>
                  </a:lnTo>
                  <a:lnTo>
                    <a:pt x="121932" y="1366"/>
                  </a:lnTo>
                  <a:lnTo>
                    <a:pt x="102545" y="12243"/>
                  </a:lnTo>
                  <a:lnTo>
                    <a:pt x="89249" y="28776"/>
                  </a:lnTo>
                  <a:lnTo>
                    <a:pt x="71181" y="73574"/>
                  </a:lnTo>
                  <a:lnTo>
                    <a:pt x="65544" y="113721"/>
                  </a:lnTo>
                  <a:lnTo>
                    <a:pt x="69463" y="149663"/>
                  </a:lnTo>
                  <a:lnTo>
                    <a:pt x="83623" y="182540"/>
                  </a:lnTo>
                  <a:lnTo>
                    <a:pt x="108225" y="208919"/>
                  </a:lnTo>
                  <a:lnTo>
                    <a:pt x="117773" y="212005"/>
                  </a:lnTo>
                  <a:lnTo>
                    <a:pt x="137742" y="209196"/>
                  </a:lnTo>
                  <a:lnTo>
                    <a:pt x="155195" y="197028"/>
                  </a:lnTo>
                  <a:lnTo>
                    <a:pt x="169581" y="179922"/>
                  </a:lnTo>
                  <a:lnTo>
                    <a:pt x="192246" y="130025"/>
                  </a:lnTo>
                  <a:lnTo>
                    <a:pt x="196014" y="128994"/>
                  </a:lnTo>
                  <a:lnTo>
                    <a:pt x="199696" y="134155"/>
                  </a:lnTo>
                  <a:lnTo>
                    <a:pt x="214012" y="195645"/>
                  </a:lnTo>
                  <a:lnTo>
                    <a:pt x="217949" y="242869"/>
                  </a:lnTo>
                  <a:lnTo>
                    <a:pt x="220869" y="290373"/>
                  </a:lnTo>
                  <a:lnTo>
                    <a:pt x="227919" y="343425"/>
                  </a:lnTo>
                  <a:lnTo>
                    <a:pt x="230894" y="403272"/>
                  </a:lnTo>
                  <a:lnTo>
                    <a:pt x="237072" y="454565"/>
                  </a:lnTo>
                  <a:lnTo>
                    <a:pt x="235060" y="504508"/>
                  </a:lnTo>
                  <a:lnTo>
                    <a:pt x="227055" y="546992"/>
                  </a:lnTo>
                  <a:lnTo>
                    <a:pt x="214387" y="567479"/>
                  </a:lnTo>
                  <a:lnTo>
                    <a:pt x="206096" y="576218"/>
                  </a:lnTo>
                  <a:lnTo>
                    <a:pt x="184404" y="585927"/>
                  </a:lnTo>
                  <a:lnTo>
                    <a:pt x="132352" y="592161"/>
                  </a:lnTo>
                  <a:lnTo>
                    <a:pt x="77009" y="592222"/>
                  </a:lnTo>
                  <a:lnTo>
                    <a:pt x="27257" y="585302"/>
                  </a:lnTo>
                  <a:lnTo>
                    <a:pt x="0" y="583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73282" y="2568953"/>
              <a:ext cx="17765" cy="210571"/>
            </a:xfrm>
            <a:custGeom>
              <a:avLst/>
              <a:gdLst/>
              <a:ahLst/>
              <a:cxnLst/>
              <a:rect l="0" t="0" r="0" b="0"/>
              <a:pathLst>
                <a:path w="17765" h="210571">
                  <a:moveTo>
                    <a:pt x="7236" y="0"/>
                  </a:moveTo>
                  <a:lnTo>
                    <a:pt x="0" y="49263"/>
                  </a:lnTo>
                  <a:lnTo>
                    <a:pt x="478" y="110293"/>
                  </a:lnTo>
                  <a:lnTo>
                    <a:pt x="5901" y="168015"/>
                  </a:lnTo>
                  <a:lnTo>
                    <a:pt x="1776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69989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57203" y="2566180"/>
              <a:ext cx="147234" cy="235714"/>
            </a:xfrm>
            <a:custGeom>
              <a:avLst/>
              <a:gdLst/>
              <a:ahLst/>
              <a:cxnLst/>
              <a:rect l="0" t="0" r="0" b="0"/>
              <a:pathLst>
                <a:path w="147234" h="235714">
                  <a:moveTo>
                    <a:pt x="102300" y="13301"/>
                  </a:moveTo>
                  <a:lnTo>
                    <a:pt x="91121" y="2123"/>
                  </a:lnTo>
                  <a:lnTo>
                    <a:pt x="84319" y="0"/>
                  </a:lnTo>
                  <a:lnTo>
                    <a:pt x="67402" y="761"/>
                  </a:lnTo>
                  <a:lnTo>
                    <a:pt x="51304" y="8118"/>
                  </a:lnTo>
                  <a:lnTo>
                    <a:pt x="36352" y="20356"/>
                  </a:lnTo>
                  <a:lnTo>
                    <a:pt x="15949" y="46977"/>
                  </a:lnTo>
                  <a:lnTo>
                    <a:pt x="3144" y="78262"/>
                  </a:lnTo>
                  <a:lnTo>
                    <a:pt x="0" y="116647"/>
                  </a:lnTo>
                  <a:lnTo>
                    <a:pt x="7128" y="157656"/>
                  </a:lnTo>
                  <a:lnTo>
                    <a:pt x="23538" y="197103"/>
                  </a:lnTo>
                  <a:lnTo>
                    <a:pt x="36489" y="216264"/>
                  </a:lnTo>
                  <a:lnTo>
                    <a:pt x="56282" y="229459"/>
                  </a:lnTo>
                  <a:lnTo>
                    <a:pt x="68112" y="234615"/>
                  </a:lnTo>
                  <a:lnTo>
                    <a:pt x="78338" y="235713"/>
                  </a:lnTo>
                  <a:lnTo>
                    <a:pt x="95939" y="230694"/>
                  </a:lnTo>
                  <a:lnTo>
                    <a:pt x="119002" y="209125"/>
                  </a:lnTo>
                  <a:lnTo>
                    <a:pt x="135064" y="180508"/>
                  </a:lnTo>
                  <a:lnTo>
                    <a:pt x="147233" y="144212"/>
                  </a:lnTo>
                  <a:lnTo>
                    <a:pt x="147069" y="103823"/>
                  </a:lnTo>
                  <a:lnTo>
                    <a:pt x="133310" y="45715"/>
                  </a:lnTo>
                  <a:lnTo>
                    <a:pt x="126611" y="27708"/>
                  </a:lnTo>
                  <a:lnTo>
                    <a:pt x="112828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12145" y="2513284"/>
              <a:ext cx="221099" cy="308354"/>
            </a:xfrm>
            <a:custGeom>
              <a:avLst/>
              <a:gdLst/>
              <a:ahLst/>
              <a:cxnLst/>
              <a:rect l="0" t="0" r="0" b="0"/>
              <a:pathLst>
                <a:path w="221099" h="308354">
                  <a:moveTo>
                    <a:pt x="0" y="97783"/>
                  </a:moveTo>
                  <a:lnTo>
                    <a:pt x="15641" y="124169"/>
                  </a:lnTo>
                  <a:lnTo>
                    <a:pt x="40433" y="186684"/>
                  </a:lnTo>
                  <a:lnTo>
                    <a:pt x="65872" y="240732"/>
                  </a:lnTo>
                  <a:lnTo>
                    <a:pt x="75289" y="264261"/>
                  </a:lnTo>
                  <a:lnTo>
                    <a:pt x="74759" y="268430"/>
                  </a:lnTo>
                  <a:lnTo>
                    <a:pt x="70897" y="267700"/>
                  </a:lnTo>
                  <a:lnTo>
                    <a:pt x="64812" y="263703"/>
                  </a:lnTo>
                  <a:lnTo>
                    <a:pt x="54931" y="249904"/>
                  </a:lnTo>
                  <a:lnTo>
                    <a:pt x="35396" y="186662"/>
                  </a:lnTo>
                  <a:lnTo>
                    <a:pt x="21116" y="132713"/>
                  </a:lnTo>
                  <a:lnTo>
                    <a:pt x="12620" y="82326"/>
                  </a:lnTo>
                  <a:lnTo>
                    <a:pt x="16737" y="46800"/>
                  </a:lnTo>
                  <a:lnTo>
                    <a:pt x="25376" y="27940"/>
                  </a:lnTo>
                  <a:lnTo>
                    <a:pt x="30956" y="19636"/>
                  </a:lnTo>
                  <a:lnTo>
                    <a:pt x="46514" y="7289"/>
                  </a:lnTo>
                  <a:lnTo>
                    <a:pt x="55576" y="2358"/>
                  </a:lnTo>
                  <a:lnTo>
                    <a:pt x="75003" y="0"/>
                  </a:lnTo>
                  <a:lnTo>
                    <a:pt x="95336" y="4021"/>
                  </a:lnTo>
                  <a:lnTo>
                    <a:pt x="126513" y="20609"/>
                  </a:lnTo>
                  <a:lnTo>
                    <a:pt x="156808" y="48400"/>
                  </a:lnTo>
                  <a:lnTo>
                    <a:pt x="188598" y="102240"/>
                  </a:lnTo>
                  <a:lnTo>
                    <a:pt x="211819" y="163264"/>
                  </a:lnTo>
                  <a:lnTo>
                    <a:pt x="219266" y="221548"/>
                  </a:lnTo>
                  <a:lnTo>
                    <a:pt x="220737" y="278815"/>
                  </a:lnTo>
                  <a:lnTo>
                    <a:pt x="221098" y="308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58300" y="3047198"/>
              <a:ext cx="6011774" cy="290336"/>
            </a:xfrm>
            <a:custGeom>
              <a:avLst/>
              <a:gdLst/>
              <a:ahLst/>
              <a:cxnLst/>
              <a:rect l="0" t="0" r="0" b="0"/>
              <a:pathLst>
                <a:path w="6011774" h="290336">
                  <a:moveTo>
                    <a:pt x="6011773" y="90294"/>
                  </a:moveTo>
                  <a:lnTo>
                    <a:pt x="5962842" y="87175"/>
                  </a:lnTo>
                  <a:lnTo>
                    <a:pt x="5914996" y="81960"/>
                  </a:lnTo>
                  <a:lnTo>
                    <a:pt x="5860655" y="80416"/>
                  </a:lnTo>
                  <a:lnTo>
                    <a:pt x="5806340" y="76839"/>
                  </a:lnTo>
                  <a:lnTo>
                    <a:pt x="5754371" y="71489"/>
                  </a:lnTo>
                  <a:lnTo>
                    <a:pt x="5700758" y="69904"/>
                  </a:lnTo>
                  <a:lnTo>
                    <a:pt x="5640722" y="69369"/>
                  </a:lnTo>
                  <a:lnTo>
                    <a:pt x="5583802" y="62027"/>
                  </a:lnTo>
                  <a:lnTo>
                    <a:pt x="5527499" y="56244"/>
                  </a:lnTo>
                  <a:lnTo>
                    <a:pt x="5471317" y="49773"/>
                  </a:lnTo>
                  <a:lnTo>
                    <a:pt x="5413989" y="48495"/>
                  </a:lnTo>
                  <a:lnTo>
                    <a:pt x="5364639" y="47103"/>
                  </a:lnTo>
                  <a:lnTo>
                    <a:pt x="5314141" y="40972"/>
                  </a:lnTo>
                  <a:lnTo>
                    <a:pt x="5251444" y="38307"/>
                  </a:lnTo>
                  <a:lnTo>
                    <a:pt x="5200404" y="34726"/>
                  </a:lnTo>
                  <a:lnTo>
                    <a:pt x="5148235" y="29376"/>
                  </a:lnTo>
                  <a:lnTo>
                    <a:pt x="5095734" y="27790"/>
                  </a:lnTo>
                  <a:lnTo>
                    <a:pt x="5043133" y="27321"/>
                  </a:lnTo>
                  <a:lnTo>
                    <a:pt x="4990503" y="27182"/>
                  </a:lnTo>
                  <a:lnTo>
                    <a:pt x="4937865" y="24021"/>
                  </a:lnTo>
                  <a:lnTo>
                    <a:pt x="4885223" y="18795"/>
                  </a:lnTo>
                  <a:lnTo>
                    <a:pt x="4832580" y="17246"/>
                  </a:lnTo>
                  <a:lnTo>
                    <a:pt x="4779938" y="16788"/>
                  </a:lnTo>
                  <a:lnTo>
                    <a:pt x="4724176" y="16652"/>
                  </a:lnTo>
                  <a:lnTo>
                    <a:pt x="4666320" y="16611"/>
                  </a:lnTo>
                  <a:lnTo>
                    <a:pt x="4609013" y="16600"/>
                  </a:lnTo>
                  <a:lnTo>
                    <a:pt x="4547579" y="16596"/>
                  </a:lnTo>
                  <a:lnTo>
                    <a:pt x="4488043" y="13475"/>
                  </a:lnTo>
                  <a:lnTo>
                    <a:pt x="4430238" y="8261"/>
                  </a:lnTo>
                  <a:lnTo>
                    <a:pt x="4371777" y="6716"/>
                  </a:lnTo>
                  <a:lnTo>
                    <a:pt x="4314291" y="6259"/>
                  </a:lnTo>
                  <a:lnTo>
                    <a:pt x="4252804" y="6123"/>
                  </a:lnTo>
                  <a:lnTo>
                    <a:pt x="4190132" y="6083"/>
                  </a:lnTo>
                  <a:lnTo>
                    <a:pt x="4127109" y="6071"/>
                  </a:lnTo>
                  <a:lnTo>
                    <a:pt x="4063982" y="6067"/>
                  </a:lnTo>
                  <a:lnTo>
                    <a:pt x="4000824" y="6066"/>
                  </a:lnTo>
                  <a:lnTo>
                    <a:pt x="3937657" y="6066"/>
                  </a:lnTo>
                  <a:lnTo>
                    <a:pt x="3874486" y="6066"/>
                  </a:lnTo>
                  <a:lnTo>
                    <a:pt x="3831203" y="6066"/>
                  </a:lnTo>
                  <a:lnTo>
                    <a:pt x="3784670" y="6066"/>
                  </a:lnTo>
                  <a:lnTo>
                    <a:pt x="3739812" y="6066"/>
                  </a:lnTo>
                  <a:lnTo>
                    <a:pt x="3695309" y="6066"/>
                  </a:lnTo>
                  <a:lnTo>
                    <a:pt x="3648233" y="6066"/>
                  </a:lnTo>
                  <a:lnTo>
                    <a:pt x="3603134" y="6066"/>
                  </a:lnTo>
                  <a:lnTo>
                    <a:pt x="3558524" y="6066"/>
                  </a:lnTo>
                  <a:lnTo>
                    <a:pt x="3511401" y="6066"/>
                  </a:lnTo>
                  <a:lnTo>
                    <a:pt x="3466281" y="6066"/>
                  </a:lnTo>
                  <a:lnTo>
                    <a:pt x="3421661" y="6066"/>
                  </a:lnTo>
                  <a:lnTo>
                    <a:pt x="3374534" y="6066"/>
                  </a:lnTo>
                  <a:lnTo>
                    <a:pt x="3326292" y="6066"/>
                  </a:lnTo>
                  <a:lnTo>
                    <a:pt x="3277555" y="6066"/>
                  </a:lnTo>
                  <a:lnTo>
                    <a:pt x="3228599" y="6066"/>
                  </a:lnTo>
                  <a:lnTo>
                    <a:pt x="3182663" y="6066"/>
                  </a:lnTo>
                  <a:lnTo>
                    <a:pt x="3137681" y="6066"/>
                  </a:lnTo>
                  <a:lnTo>
                    <a:pt x="3090393" y="6066"/>
                  </a:lnTo>
                  <a:lnTo>
                    <a:pt x="3042080" y="6066"/>
                  </a:lnTo>
                  <a:lnTo>
                    <a:pt x="2993311" y="6066"/>
                  </a:lnTo>
                  <a:lnTo>
                    <a:pt x="2944340" y="6066"/>
                  </a:lnTo>
                  <a:lnTo>
                    <a:pt x="2895280" y="6066"/>
                  </a:lnTo>
                  <a:lnTo>
                    <a:pt x="2846178" y="6066"/>
                  </a:lnTo>
                  <a:lnTo>
                    <a:pt x="2797060" y="6066"/>
                  </a:lnTo>
                  <a:lnTo>
                    <a:pt x="2747933" y="2946"/>
                  </a:lnTo>
                  <a:lnTo>
                    <a:pt x="2698803" y="0"/>
                  </a:lnTo>
                  <a:lnTo>
                    <a:pt x="2649671" y="2590"/>
                  </a:lnTo>
                  <a:lnTo>
                    <a:pt x="2597419" y="4521"/>
                  </a:lnTo>
                  <a:lnTo>
                    <a:pt x="2544170" y="5379"/>
                  </a:lnTo>
                  <a:lnTo>
                    <a:pt x="2493208" y="5761"/>
                  </a:lnTo>
                  <a:lnTo>
                    <a:pt x="2443262" y="5930"/>
                  </a:lnTo>
                  <a:lnTo>
                    <a:pt x="2393768" y="6006"/>
                  </a:lnTo>
                  <a:lnTo>
                    <a:pt x="2344474" y="6039"/>
                  </a:lnTo>
                  <a:lnTo>
                    <a:pt x="2295270" y="6054"/>
                  </a:lnTo>
                  <a:lnTo>
                    <a:pt x="2244935" y="6061"/>
                  </a:lnTo>
                  <a:lnTo>
                    <a:pt x="2191369" y="6064"/>
                  </a:lnTo>
                  <a:lnTo>
                    <a:pt x="2139485" y="6065"/>
                  </a:lnTo>
                  <a:lnTo>
                    <a:pt x="2089130" y="6066"/>
                  </a:lnTo>
                  <a:lnTo>
                    <a:pt x="2039454" y="6066"/>
                  </a:lnTo>
                  <a:lnTo>
                    <a:pt x="1986960" y="9185"/>
                  </a:lnTo>
                  <a:lnTo>
                    <a:pt x="1932434" y="13302"/>
                  </a:lnTo>
                  <a:lnTo>
                    <a:pt x="1877004" y="15131"/>
                  </a:lnTo>
                  <a:lnTo>
                    <a:pt x="1824293" y="15944"/>
                  </a:lnTo>
                  <a:lnTo>
                    <a:pt x="1772400" y="17475"/>
                  </a:lnTo>
                  <a:lnTo>
                    <a:pt x="1718141" y="22055"/>
                  </a:lnTo>
                  <a:lnTo>
                    <a:pt x="1665949" y="24871"/>
                  </a:lnTo>
                  <a:lnTo>
                    <a:pt x="1614287" y="27292"/>
                  </a:lnTo>
                  <a:lnTo>
                    <a:pt x="1560130" y="32267"/>
                  </a:lnTo>
                  <a:lnTo>
                    <a:pt x="1507986" y="35258"/>
                  </a:lnTo>
                  <a:lnTo>
                    <a:pt x="1456344" y="36588"/>
                  </a:lnTo>
                  <a:lnTo>
                    <a:pt x="1402196" y="37179"/>
                  </a:lnTo>
                  <a:lnTo>
                    <a:pt x="1346935" y="40561"/>
                  </a:lnTo>
                  <a:lnTo>
                    <a:pt x="1292349" y="45963"/>
                  </a:lnTo>
                  <a:lnTo>
                    <a:pt x="1240792" y="52264"/>
                  </a:lnTo>
                  <a:lnTo>
                    <a:pt x="1190582" y="55844"/>
                  </a:lnTo>
                  <a:lnTo>
                    <a:pt x="1139801" y="58605"/>
                  </a:lnTo>
                  <a:lnTo>
                    <a:pt x="1086036" y="63732"/>
                  </a:lnTo>
                  <a:lnTo>
                    <a:pt x="1030944" y="69910"/>
                  </a:lnTo>
                  <a:lnTo>
                    <a:pt x="976434" y="75385"/>
                  </a:lnTo>
                  <a:lnTo>
                    <a:pt x="924910" y="77819"/>
                  </a:lnTo>
                  <a:lnTo>
                    <a:pt x="871596" y="82020"/>
                  </a:lnTo>
                  <a:lnTo>
                    <a:pt x="817874" y="87786"/>
                  </a:lnTo>
                  <a:lnTo>
                    <a:pt x="766702" y="94249"/>
                  </a:lnTo>
                  <a:lnTo>
                    <a:pt x="713543" y="104140"/>
                  </a:lnTo>
                  <a:lnTo>
                    <a:pt x="658722" y="115165"/>
                  </a:lnTo>
                  <a:lnTo>
                    <a:pt x="603161" y="123965"/>
                  </a:lnTo>
                  <a:lnTo>
                    <a:pt x="550391" y="134894"/>
                  </a:lnTo>
                  <a:lnTo>
                    <a:pt x="498472" y="146381"/>
                  </a:lnTo>
                  <a:lnTo>
                    <a:pt x="444201" y="155386"/>
                  </a:lnTo>
                  <a:lnTo>
                    <a:pt x="392005" y="166407"/>
                  </a:lnTo>
                  <a:lnTo>
                    <a:pt x="341511" y="179104"/>
                  </a:lnTo>
                  <a:lnTo>
                    <a:pt x="291773" y="192546"/>
                  </a:lnTo>
                  <a:lnTo>
                    <a:pt x="242371" y="209439"/>
                  </a:lnTo>
                  <a:lnTo>
                    <a:pt x="193118" y="227475"/>
                  </a:lnTo>
                  <a:lnTo>
                    <a:pt x="143932" y="243290"/>
                  </a:lnTo>
                  <a:lnTo>
                    <a:pt x="81381" y="265348"/>
                  </a:lnTo>
                  <a:lnTo>
                    <a:pt x="20928" y="284186"/>
                  </a:lnTo>
                  <a:lnTo>
                    <a:pt x="0" y="29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00041" y="1589803"/>
            <a:ext cx="126343" cy="6066"/>
          </a:xfrm>
          <a:custGeom>
            <a:avLst/>
            <a:gdLst/>
            <a:ahLst/>
            <a:cxnLst/>
            <a:rect l="0" t="0" r="0" b="0"/>
            <a:pathLst>
              <a:path w="126343" h="6066">
                <a:moveTo>
                  <a:pt x="126342" y="0"/>
                </a:moveTo>
                <a:lnTo>
                  <a:pt x="86654" y="6065"/>
                </a:lnTo>
                <a:lnTo>
                  <a:pt x="26316" y="103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31668" y="1359487"/>
            <a:ext cx="273742" cy="493529"/>
          </a:xfrm>
          <a:custGeom>
            <a:avLst/>
            <a:gdLst/>
            <a:ahLst/>
            <a:cxnLst/>
            <a:rect l="0" t="0" r="0" b="0"/>
            <a:pathLst>
              <a:path w="273742" h="493529">
                <a:moveTo>
                  <a:pt x="0" y="440886"/>
                </a:moveTo>
                <a:lnTo>
                  <a:pt x="0" y="386741"/>
                </a:lnTo>
                <a:lnTo>
                  <a:pt x="5589" y="326205"/>
                </a:lnTo>
                <a:lnTo>
                  <a:pt x="14654" y="275235"/>
                </a:lnTo>
                <a:lnTo>
                  <a:pt x="19160" y="217499"/>
                </a:lnTo>
                <a:lnTo>
                  <a:pt x="27918" y="156814"/>
                </a:lnTo>
                <a:lnTo>
                  <a:pt x="31669" y="102083"/>
                </a:lnTo>
                <a:lnTo>
                  <a:pt x="36692" y="66088"/>
                </a:lnTo>
                <a:lnTo>
                  <a:pt x="39669" y="58830"/>
                </a:lnTo>
                <a:lnTo>
                  <a:pt x="42824" y="58670"/>
                </a:lnTo>
                <a:lnTo>
                  <a:pt x="52853" y="77682"/>
                </a:lnTo>
                <a:lnTo>
                  <a:pt x="70218" y="132963"/>
                </a:lnTo>
                <a:lnTo>
                  <a:pt x="81896" y="165206"/>
                </a:lnTo>
                <a:lnTo>
                  <a:pt x="93330" y="182271"/>
                </a:lnTo>
                <a:lnTo>
                  <a:pt x="101994" y="186587"/>
                </a:lnTo>
                <a:lnTo>
                  <a:pt x="124100" y="188264"/>
                </a:lnTo>
                <a:lnTo>
                  <a:pt x="143283" y="181990"/>
                </a:lnTo>
                <a:lnTo>
                  <a:pt x="159607" y="170233"/>
                </a:lnTo>
                <a:lnTo>
                  <a:pt x="174662" y="153310"/>
                </a:lnTo>
                <a:lnTo>
                  <a:pt x="202130" y="92085"/>
                </a:lnTo>
                <a:lnTo>
                  <a:pt x="227006" y="30312"/>
                </a:lnTo>
                <a:lnTo>
                  <a:pt x="234642" y="4165"/>
                </a:lnTo>
                <a:lnTo>
                  <a:pt x="237147" y="0"/>
                </a:lnTo>
                <a:lnTo>
                  <a:pt x="238816" y="1902"/>
                </a:lnTo>
                <a:lnTo>
                  <a:pt x="241716" y="60593"/>
                </a:lnTo>
                <a:lnTo>
                  <a:pt x="242025" y="118416"/>
                </a:lnTo>
                <a:lnTo>
                  <a:pt x="242097" y="163425"/>
                </a:lnTo>
                <a:lnTo>
                  <a:pt x="242130" y="207606"/>
                </a:lnTo>
                <a:lnTo>
                  <a:pt x="243314" y="250638"/>
                </a:lnTo>
                <a:lnTo>
                  <a:pt x="247739" y="293160"/>
                </a:lnTo>
                <a:lnTo>
                  <a:pt x="251219" y="356561"/>
                </a:lnTo>
                <a:lnTo>
                  <a:pt x="257839" y="408621"/>
                </a:lnTo>
                <a:lnTo>
                  <a:pt x="270838" y="467876"/>
                </a:lnTo>
                <a:lnTo>
                  <a:pt x="273741" y="493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71655" y="1607753"/>
            <a:ext cx="228553" cy="204669"/>
          </a:xfrm>
          <a:custGeom>
            <a:avLst/>
            <a:gdLst/>
            <a:ahLst/>
            <a:cxnLst/>
            <a:rect l="0" t="0" r="0" b="0"/>
            <a:pathLst>
              <a:path w="228553" h="204669">
                <a:moveTo>
                  <a:pt x="133795" y="97863"/>
                </a:moveTo>
                <a:lnTo>
                  <a:pt x="114667" y="35605"/>
                </a:lnTo>
                <a:lnTo>
                  <a:pt x="103457" y="19110"/>
                </a:lnTo>
                <a:lnTo>
                  <a:pt x="87556" y="7100"/>
                </a:lnTo>
                <a:lnTo>
                  <a:pt x="78403" y="2259"/>
                </a:lnTo>
                <a:lnTo>
                  <a:pt x="58874" y="0"/>
                </a:lnTo>
                <a:lnTo>
                  <a:pt x="39665" y="4066"/>
                </a:lnTo>
                <a:lnTo>
                  <a:pt x="23330" y="13671"/>
                </a:lnTo>
                <a:lnTo>
                  <a:pt x="11390" y="28859"/>
                </a:lnTo>
                <a:lnTo>
                  <a:pt x="3354" y="48477"/>
                </a:lnTo>
                <a:lnTo>
                  <a:pt x="0" y="87000"/>
                </a:lnTo>
                <a:lnTo>
                  <a:pt x="8754" y="145587"/>
                </a:lnTo>
                <a:lnTo>
                  <a:pt x="16220" y="168207"/>
                </a:lnTo>
                <a:lnTo>
                  <a:pt x="27337" y="186059"/>
                </a:lnTo>
                <a:lnTo>
                  <a:pt x="43197" y="198672"/>
                </a:lnTo>
                <a:lnTo>
                  <a:pt x="52339" y="203674"/>
                </a:lnTo>
                <a:lnTo>
                  <a:pt x="60774" y="204668"/>
                </a:lnTo>
                <a:lnTo>
                  <a:pt x="76385" y="199534"/>
                </a:lnTo>
                <a:lnTo>
                  <a:pt x="98327" y="183490"/>
                </a:lnTo>
                <a:lnTo>
                  <a:pt x="114058" y="158329"/>
                </a:lnTo>
                <a:lnTo>
                  <a:pt x="126127" y="123058"/>
                </a:lnTo>
                <a:lnTo>
                  <a:pt x="127268" y="99702"/>
                </a:lnTo>
                <a:lnTo>
                  <a:pt x="126215" y="84642"/>
                </a:lnTo>
                <a:lnTo>
                  <a:pt x="127572" y="85540"/>
                </a:lnTo>
                <a:lnTo>
                  <a:pt x="156155" y="128020"/>
                </a:lnTo>
                <a:lnTo>
                  <a:pt x="162740" y="135515"/>
                </a:lnTo>
                <a:lnTo>
                  <a:pt x="170639" y="139342"/>
                </a:lnTo>
                <a:lnTo>
                  <a:pt x="188775" y="140475"/>
                </a:lnTo>
                <a:lnTo>
                  <a:pt x="228552" y="1294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031792" y="1642445"/>
            <a:ext cx="1" cy="126343"/>
          </a:xfrm>
          <a:custGeom>
            <a:avLst/>
            <a:gdLst/>
            <a:ahLst/>
            <a:cxnLst/>
            <a:rect l="0" t="0" r="0" b="0"/>
            <a:pathLst>
              <a:path w="1" h="126343">
                <a:moveTo>
                  <a:pt x="0" y="0"/>
                </a:moveTo>
                <a:lnTo>
                  <a:pt x="0" y="58617"/>
                </a:lnTo>
                <a:lnTo>
                  <a:pt x="0" y="114189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010735" y="151610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05492" y="1555598"/>
            <a:ext cx="306881" cy="195390"/>
          </a:xfrm>
          <a:custGeom>
            <a:avLst/>
            <a:gdLst/>
            <a:ahLst/>
            <a:cxnLst/>
            <a:rect l="0" t="0" r="0" b="0"/>
            <a:pathLst>
              <a:path w="306881" h="195390">
                <a:moveTo>
                  <a:pt x="0" y="44733"/>
                </a:moveTo>
                <a:lnTo>
                  <a:pt x="17958" y="98608"/>
                </a:lnTo>
                <a:lnTo>
                  <a:pt x="38640" y="160655"/>
                </a:lnTo>
                <a:lnTo>
                  <a:pt x="46804" y="185145"/>
                </a:lnTo>
                <a:lnTo>
                  <a:pt x="35444" y="145216"/>
                </a:lnTo>
                <a:lnTo>
                  <a:pt x="32348" y="87632"/>
                </a:lnTo>
                <a:lnTo>
                  <a:pt x="37325" y="36439"/>
                </a:lnTo>
                <a:lnTo>
                  <a:pt x="43601" y="28676"/>
                </a:lnTo>
                <a:lnTo>
                  <a:pt x="63052" y="20049"/>
                </a:lnTo>
                <a:lnTo>
                  <a:pt x="72450" y="20088"/>
                </a:lnTo>
                <a:lnTo>
                  <a:pt x="89132" y="26371"/>
                </a:lnTo>
                <a:lnTo>
                  <a:pt x="101225" y="40082"/>
                </a:lnTo>
                <a:lnTo>
                  <a:pt x="125985" y="97892"/>
                </a:lnTo>
                <a:lnTo>
                  <a:pt x="133645" y="132234"/>
                </a:lnTo>
                <a:lnTo>
                  <a:pt x="134720" y="145181"/>
                </a:lnTo>
                <a:lnTo>
                  <a:pt x="136607" y="149133"/>
                </a:lnTo>
                <a:lnTo>
                  <a:pt x="139034" y="147088"/>
                </a:lnTo>
                <a:lnTo>
                  <a:pt x="151336" y="115774"/>
                </a:lnTo>
                <a:lnTo>
                  <a:pt x="164356" y="102433"/>
                </a:lnTo>
                <a:lnTo>
                  <a:pt x="194537" y="88346"/>
                </a:lnTo>
                <a:lnTo>
                  <a:pt x="233115" y="79882"/>
                </a:lnTo>
                <a:lnTo>
                  <a:pt x="282484" y="71434"/>
                </a:lnTo>
                <a:lnTo>
                  <a:pt x="291268" y="66043"/>
                </a:lnTo>
                <a:lnTo>
                  <a:pt x="304147" y="50695"/>
                </a:lnTo>
                <a:lnTo>
                  <a:pt x="306880" y="41688"/>
                </a:lnTo>
                <a:lnTo>
                  <a:pt x="306797" y="22323"/>
                </a:lnTo>
                <a:lnTo>
                  <a:pt x="302797" y="14585"/>
                </a:lnTo>
                <a:lnTo>
                  <a:pt x="288994" y="2868"/>
                </a:lnTo>
                <a:lnTo>
                  <a:pt x="268042" y="0"/>
                </a:lnTo>
                <a:lnTo>
                  <a:pt x="222052" y="7691"/>
                </a:lnTo>
                <a:lnTo>
                  <a:pt x="203585" y="20081"/>
                </a:lnTo>
                <a:lnTo>
                  <a:pt x="172665" y="51042"/>
                </a:lnTo>
                <a:lnTo>
                  <a:pt x="168922" y="61807"/>
                </a:lnTo>
                <a:lnTo>
                  <a:pt x="169244" y="102565"/>
                </a:lnTo>
                <a:lnTo>
                  <a:pt x="177918" y="136738"/>
                </a:lnTo>
                <a:lnTo>
                  <a:pt x="207844" y="177270"/>
                </a:lnTo>
                <a:lnTo>
                  <a:pt x="239528" y="193318"/>
                </a:lnTo>
                <a:lnTo>
                  <a:pt x="262045" y="195389"/>
                </a:lnTo>
                <a:lnTo>
                  <a:pt x="305326" y="1921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030947" y="1354491"/>
            <a:ext cx="20860" cy="484312"/>
          </a:xfrm>
          <a:custGeom>
            <a:avLst/>
            <a:gdLst/>
            <a:ahLst/>
            <a:cxnLst/>
            <a:rect l="0" t="0" r="0" b="0"/>
            <a:pathLst>
              <a:path w="20860" h="484312">
                <a:moveTo>
                  <a:pt x="20859" y="0"/>
                </a:moveTo>
                <a:lnTo>
                  <a:pt x="12526" y="37478"/>
                </a:lnTo>
                <a:lnTo>
                  <a:pt x="10765" y="94490"/>
                </a:lnTo>
                <a:lnTo>
                  <a:pt x="3181" y="146436"/>
                </a:lnTo>
                <a:lnTo>
                  <a:pt x="470" y="203664"/>
                </a:lnTo>
                <a:lnTo>
                  <a:pt x="0" y="256877"/>
                </a:lnTo>
                <a:lnTo>
                  <a:pt x="2980" y="307738"/>
                </a:lnTo>
                <a:lnTo>
                  <a:pt x="8879" y="367544"/>
                </a:lnTo>
                <a:lnTo>
                  <a:pt x="9901" y="418387"/>
                </a:lnTo>
                <a:lnTo>
                  <a:pt x="10140" y="446823"/>
                </a:lnTo>
                <a:lnTo>
                  <a:pt x="10331" y="4843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128753" y="1659734"/>
            <a:ext cx="196795" cy="200742"/>
          </a:xfrm>
          <a:custGeom>
            <a:avLst/>
            <a:gdLst/>
            <a:ahLst/>
            <a:cxnLst/>
            <a:rect l="0" t="0" r="0" b="0"/>
            <a:pathLst>
              <a:path w="196795" h="200742">
                <a:moveTo>
                  <a:pt x="102038" y="115897"/>
                </a:moveTo>
                <a:lnTo>
                  <a:pt x="110371" y="78419"/>
                </a:lnTo>
                <a:lnTo>
                  <a:pt x="109251" y="54786"/>
                </a:lnTo>
                <a:lnTo>
                  <a:pt x="95466" y="22921"/>
                </a:lnTo>
                <a:lnTo>
                  <a:pt x="83129" y="5944"/>
                </a:lnTo>
                <a:lnTo>
                  <a:pt x="75394" y="1651"/>
                </a:lnTo>
                <a:lnTo>
                  <a:pt x="57441" y="0"/>
                </a:lnTo>
                <a:lnTo>
                  <a:pt x="27603" y="11237"/>
                </a:lnTo>
                <a:lnTo>
                  <a:pt x="13194" y="26097"/>
                </a:lnTo>
                <a:lnTo>
                  <a:pt x="7713" y="34973"/>
                </a:lnTo>
                <a:lnTo>
                  <a:pt x="0" y="75412"/>
                </a:lnTo>
                <a:lnTo>
                  <a:pt x="5800" y="131903"/>
                </a:lnTo>
                <a:lnTo>
                  <a:pt x="16071" y="165873"/>
                </a:lnTo>
                <a:lnTo>
                  <a:pt x="27176" y="183342"/>
                </a:lnTo>
                <a:lnTo>
                  <a:pt x="43029" y="195785"/>
                </a:lnTo>
                <a:lnTo>
                  <a:pt x="52170" y="200741"/>
                </a:lnTo>
                <a:lnTo>
                  <a:pt x="60604" y="200536"/>
                </a:lnTo>
                <a:lnTo>
                  <a:pt x="68566" y="196889"/>
                </a:lnTo>
                <a:lnTo>
                  <a:pt x="83652" y="182309"/>
                </a:lnTo>
                <a:lnTo>
                  <a:pt x="98156" y="160231"/>
                </a:lnTo>
                <a:lnTo>
                  <a:pt x="108296" y="121494"/>
                </a:lnTo>
                <a:lnTo>
                  <a:pt x="105657" y="81907"/>
                </a:lnTo>
                <a:lnTo>
                  <a:pt x="106790" y="82708"/>
                </a:lnTo>
                <a:lnTo>
                  <a:pt x="141537" y="138092"/>
                </a:lnTo>
                <a:lnTo>
                  <a:pt x="158197" y="152277"/>
                </a:lnTo>
                <a:lnTo>
                  <a:pt x="174961" y="160142"/>
                </a:lnTo>
                <a:lnTo>
                  <a:pt x="181069" y="160601"/>
                </a:lnTo>
                <a:lnTo>
                  <a:pt x="196794" y="1580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327762" y="1617703"/>
            <a:ext cx="103071" cy="205574"/>
          </a:xfrm>
          <a:custGeom>
            <a:avLst/>
            <a:gdLst/>
            <a:ahLst/>
            <a:cxnLst/>
            <a:rect l="0" t="0" r="0" b="0"/>
            <a:pathLst>
              <a:path w="103071" h="205574">
                <a:moveTo>
                  <a:pt x="18842" y="94757"/>
                </a:moveTo>
                <a:lnTo>
                  <a:pt x="36801" y="148632"/>
                </a:lnTo>
                <a:lnTo>
                  <a:pt x="53991" y="200204"/>
                </a:lnTo>
                <a:lnTo>
                  <a:pt x="53974" y="204829"/>
                </a:lnTo>
                <a:lnTo>
                  <a:pt x="51622" y="205573"/>
                </a:lnTo>
                <a:lnTo>
                  <a:pt x="47714" y="203729"/>
                </a:lnTo>
                <a:lnTo>
                  <a:pt x="31037" y="184367"/>
                </a:lnTo>
                <a:lnTo>
                  <a:pt x="5259" y="125890"/>
                </a:lnTo>
                <a:lnTo>
                  <a:pt x="0" y="89034"/>
                </a:lnTo>
                <a:lnTo>
                  <a:pt x="8128" y="65307"/>
                </a:lnTo>
                <a:lnTo>
                  <a:pt x="23439" y="44233"/>
                </a:lnTo>
                <a:lnTo>
                  <a:pt x="41942" y="27068"/>
                </a:lnTo>
                <a:lnTo>
                  <a:pt x="64984" y="17880"/>
                </a:lnTo>
                <a:lnTo>
                  <a:pt x="86143" y="12626"/>
                </a:lnTo>
                <a:lnTo>
                  <a:pt x="1030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451889" y="1676728"/>
            <a:ext cx="173226" cy="414759"/>
          </a:xfrm>
          <a:custGeom>
            <a:avLst/>
            <a:gdLst/>
            <a:ahLst/>
            <a:cxnLst/>
            <a:rect l="0" t="0" r="0" b="0"/>
            <a:pathLst>
              <a:path w="173226" h="414759">
                <a:moveTo>
                  <a:pt x="126342" y="88374"/>
                </a:moveTo>
                <a:lnTo>
                  <a:pt x="143109" y="77196"/>
                </a:lnTo>
                <a:lnTo>
                  <a:pt x="148049" y="69224"/>
                </a:lnTo>
                <a:lnTo>
                  <a:pt x="153537" y="47888"/>
                </a:lnTo>
                <a:lnTo>
                  <a:pt x="149737" y="25926"/>
                </a:lnTo>
                <a:lnTo>
                  <a:pt x="145448" y="15157"/>
                </a:lnTo>
                <a:lnTo>
                  <a:pt x="137910" y="7977"/>
                </a:lnTo>
                <a:lnTo>
                  <a:pt x="117056" y="0"/>
                </a:lnTo>
                <a:lnTo>
                  <a:pt x="95309" y="2693"/>
                </a:lnTo>
                <a:lnTo>
                  <a:pt x="84596" y="6687"/>
                </a:lnTo>
                <a:lnTo>
                  <a:pt x="76285" y="14029"/>
                </a:lnTo>
                <a:lnTo>
                  <a:pt x="63931" y="34665"/>
                </a:lnTo>
                <a:lnTo>
                  <a:pt x="55987" y="72590"/>
                </a:lnTo>
                <a:lnTo>
                  <a:pt x="59223" y="107874"/>
                </a:lnTo>
                <a:lnTo>
                  <a:pt x="67656" y="126677"/>
                </a:lnTo>
                <a:lnTo>
                  <a:pt x="73180" y="134966"/>
                </a:lnTo>
                <a:lnTo>
                  <a:pt x="80372" y="138153"/>
                </a:lnTo>
                <a:lnTo>
                  <a:pt x="88676" y="137937"/>
                </a:lnTo>
                <a:lnTo>
                  <a:pt x="106092" y="131459"/>
                </a:lnTo>
                <a:lnTo>
                  <a:pt x="121632" y="120781"/>
                </a:lnTo>
                <a:lnTo>
                  <a:pt x="130097" y="101997"/>
                </a:lnTo>
                <a:lnTo>
                  <a:pt x="132355" y="90437"/>
                </a:lnTo>
                <a:lnTo>
                  <a:pt x="135030" y="88580"/>
                </a:lnTo>
                <a:lnTo>
                  <a:pt x="137983" y="93191"/>
                </a:lnTo>
                <a:lnTo>
                  <a:pt x="144609" y="124507"/>
                </a:lnTo>
                <a:lnTo>
                  <a:pt x="152437" y="177010"/>
                </a:lnTo>
                <a:lnTo>
                  <a:pt x="165248" y="233611"/>
                </a:lnTo>
                <a:lnTo>
                  <a:pt x="173225" y="280496"/>
                </a:lnTo>
                <a:lnTo>
                  <a:pt x="171356" y="305953"/>
                </a:lnTo>
                <a:lnTo>
                  <a:pt x="158137" y="340015"/>
                </a:lnTo>
                <a:lnTo>
                  <a:pt x="139402" y="366746"/>
                </a:lnTo>
                <a:lnTo>
                  <a:pt x="119668" y="378991"/>
                </a:lnTo>
                <a:lnTo>
                  <a:pt x="63679" y="400169"/>
                </a:lnTo>
                <a:lnTo>
                  <a:pt x="24277" y="411529"/>
                </a:lnTo>
                <a:lnTo>
                  <a:pt x="0" y="4147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648169" y="1647121"/>
            <a:ext cx="140633" cy="181320"/>
          </a:xfrm>
          <a:custGeom>
            <a:avLst/>
            <a:gdLst/>
            <a:ahLst/>
            <a:cxnLst/>
            <a:rect l="0" t="0" r="0" b="0"/>
            <a:pathLst>
              <a:path w="140633" h="181320">
                <a:moveTo>
                  <a:pt x="14290" y="75867"/>
                </a:moveTo>
                <a:lnTo>
                  <a:pt x="31058" y="81457"/>
                </a:lnTo>
                <a:lnTo>
                  <a:pt x="48649" y="81081"/>
                </a:lnTo>
                <a:lnTo>
                  <a:pt x="88537" y="71308"/>
                </a:lnTo>
                <a:lnTo>
                  <a:pt x="96544" y="65809"/>
                </a:lnTo>
                <a:lnTo>
                  <a:pt x="108559" y="50340"/>
                </a:lnTo>
                <a:lnTo>
                  <a:pt x="111559" y="31766"/>
                </a:lnTo>
                <a:lnTo>
                  <a:pt x="110722" y="21900"/>
                </a:lnTo>
                <a:lnTo>
                  <a:pt x="106654" y="14153"/>
                </a:lnTo>
                <a:lnTo>
                  <a:pt x="92775" y="2425"/>
                </a:lnTo>
                <a:lnTo>
                  <a:pt x="84161" y="0"/>
                </a:lnTo>
                <a:lnTo>
                  <a:pt x="55270" y="2175"/>
                </a:lnTo>
                <a:lnTo>
                  <a:pt x="34843" y="7240"/>
                </a:lnTo>
                <a:lnTo>
                  <a:pt x="26822" y="12568"/>
                </a:lnTo>
                <a:lnTo>
                  <a:pt x="14791" y="27847"/>
                </a:lnTo>
                <a:lnTo>
                  <a:pt x="1440" y="56180"/>
                </a:lnTo>
                <a:lnTo>
                  <a:pt x="0" y="76476"/>
                </a:lnTo>
                <a:lnTo>
                  <a:pt x="8608" y="118101"/>
                </a:lnTo>
                <a:lnTo>
                  <a:pt x="29979" y="158949"/>
                </a:lnTo>
                <a:lnTo>
                  <a:pt x="43100" y="175573"/>
                </a:lnTo>
                <a:lnTo>
                  <a:pt x="51044" y="179773"/>
                </a:lnTo>
                <a:lnTo>
                  <a:pt x="69230" y="181319"/>
                </a:lnTo>
                <a:lnTo>
                  <a:pt x="121972" y="172841"/>
                </a:lnTo>
                <a:lnTo>
                  <a:pt x="140632" y="1706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841444" y="1631159"/>
            <a:ext cx="135528" cy="199662"/>
          </a:xfrm>
          <a:custGeom>
            <a:avLst/>
            <a:gdLst/>
            <a:ahLst/>
            <a:cxnLst/>
            <a:rect l="0" t="0" r="0" b="0"/>
            <a:pathLst>
              <a:path w="135528" h="199662">
                <a:moveTo>
                  <a:pt x="115813" y="18130"/>
                </a:moveTo>
                <a:lnTo>
                  <a:pt x="104635" y="6951"/>
                </a:lnTo>
                <a:lnTo>
                  <a:pt x="86668" y="1463"/>
                </a:lnTo>
                <a:lnTo>
                  <a:pt x="75326" y="0"/>
                </a:lnTo>
                <a:lnTo>
                  <a:pt x="56485" y="4613"/>
                </a:lnTo>
                <a:lnTo>
                  <a:pt x="25325" y="26638"/>
                </a:lnTo>
                <a:lnTo>
                  <a:pt x="21563" y="34331"/>
                </a:lnTo>
                <a:lnTo>
                  <a:pt x="20502" y="52236"/>
                </a:lnTo>
                <a:lnTo>
                  <a:pt x="32070" y="82048"/>
                </a:lnTo>
                <a:lnTo>
                  <a:pt x="40097" y="88818"/>
                </a:lnTo>
                <a:lnTo>
                  <a:pt x="94260" y="106164"/>
                </a:lnTo>
                <a:lnTo>
                  <a:pt x="126195" y="122073"/>
                </a:lnTo>
                <a:lnTo>
                  <a:pt x="132093" y="129539"/>
                </a:lnTo>
                <a:lnTo>
                  <a:pt x="134855" y="138026"/>
                </a:lnTo>
                <a:lnTo>
                  <a:pt x="135527" y="147194"/>
                </a:lnTo>
                <a:lnTo>
                  <a:pt x="130034" y="166739"/>
                </a:lnTo>
                <a:lnTo>
                  <a:pt x="125294" y="176864"/>
                </a:lnTo>
                <a:lnTo>
                  <a:pt x="110668" y="191234"/>
                </a:lnTo>
                <a:lnTo>
                  <a:pt x="101855" y="196703"/>
                </a:lnTo>
                <a:lnTo>
                  <a:pt x="79584" y="199661"/>
                </a:lnTo>
                <a:lnTo>
                  <a:pt x="18105" y="190214"/>
                </a:lnTo>
                <a:lnTo>
                  <a:pt x="0" y="186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083599" y="1459776"/>
            <a:ext cx="1" cy="357970"/>
          </a:xfrm>
          <a:custGeom>
            <a:avLst/>
            <a:gdLst/>
            <a:ahLst/>
            <a:cxnLst/>
            <a:rect l="0" t="0" r="0" b="0"/>
            <a:pathLst>
              <a:path w="1" h="357970">
                <a:moveTo>
                  <a:pt x="0" y="0"/>
                </a:moveTo>
                <a:lnTo>
                  <a:pt x="0" y="60383"/>
                </a:lnTo>
                <a:lnTo>
                  <a:pt x="0" y="118107"/>
                </a:lnTo>
                <a:lnTo>
                  <a:pt x="0" y="179664"/>
                </a:lnTo>
                <a:lnTo>
                  <a:pt x="0" y="239237"/>
                </a:lnTo>
                <a:lnTo>
                  <a:pt x="0" y="290814"/>
                </a:lnTo>
                <a:lnTo>
                  <a:pt x="0" y="329492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957257" y="1575589"/>
            <a:ext cx="210571" cy="31587"/>
          </a:xfrm>
          <a:custGeom>
            <a:avLst/>
            <a:gdLst/>
            <a:ahLst/>
            <a:cxnLst/>
            <a:rect l="0" t="0" r="0" b="0"/>
            <a:pathLst>
              <a:path w="210571" h="31587">
                <a:moveTo>
                  <a:pt x="210570" y="0"/>
                </a:moveTo>
                <a:lnTo>
                  <a:pt x="167878" y="3120"/>
                </a:lnTo>
                <a:lnTo>
                  <a:pt x="107332" y="16789"/>
                </a:lnTo>
                <a:lnTo>
                  <a:pt x="44001" y="2608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451257" y="1613790"/>
            <a:ext cx="185535" cy="209515"/>
          </a:xfrm>
          <a:custGeom>
            <a:avLst/>
            <a:gdLst/>
            <a:ahLst/>
            <a:cxnLst/>
            <a:rect l="0" t="0" r="0" b="0"/>
            <a:pathLst>
              <a:path w="185535" h="209515">
                <a:moveTo>
                  <a:pt x="137710" y="24970"/>
                </a:moveTo>
                <a:lnTo>
                  <a:pt x="119729" y="9329"/>
                </a:lnTo>
                <a:lnTo>
                  <a:pt x="102812" y="1251"/>
                </a:lnTo>
                <a:lnTo>
                  <a:pt x="83595" y="0"/>
                </a:lnTo>
                <a:lnTo>
                  <a:pt x="63356" y="4514"/>
                </a:lnTo>
                <a:lnTo>
                  <a:pt x="33401" y="20209"/>
                </a:lnTo>
                <a:lnTo>
                  <a:pt x="16871" y="32993"/>
                </a:lnTo>
                <a:lnTo>
                  <a:pt x="0" y="58933"/>
                </a:lnTo>
                <a:lnTo>
                  <a:pt x="280" y="67499"/>
                </a:lnTo>
                <a:lnTo>
                  <a:pt x="3976" y="75550"/>
                </a:lnTo>
                <a:lnTo>
                  <a:pt x="9949" y="83256"/>
                </a:lnTo>
                <a:lnTo>
                  <a:pt x="29065" y="94939"/>
                </a:lnTo>
                <a:lnTo>
                  <a:pt x="53158" y="102861"/>
                </a:lnTo>
                <a:lnTo>
                  <a:pt x="114993" y="113953"/>
                </a:lnTo>
                <a:lnTo>
                  <a:pt x="157269" y="128162"/>
                </a:lnTo>
                <a:lnTo>
                  <a:pt x="174089" y="139463"/>
                </a:lnTo>
                <a:lnTo>
                  <a:pt x="179510" y="148092"/>
                </a:lnTo>
                <a:lnTo>
                  <a:pt x="185534" y="170158"/>
                </a:lnTo>
                <a:lnTo>
                  <a:pt x="184800" y="180254"/>
                </a:lnTo>
                <a:lnTo>
                  <a:pt x="177746" y="197710"/>
                </a:lnTo>
                <a:lnTo>
                  <a:pt x="169080" y="203301"/>
                </a:lnTo>
                <a:lnTo>
                  <a:pt x="143853" y="209514"/>
                </a:lnTo>
                <a:lnTo>
                  <a:pt x="107945" y="207421"/>
                </a:lnTo>
                <a:lnTo>
                  <a:pt x="53482" y="1934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694263" y="1407133"/>
            <a:ext cx="10518" cy="421141"/>
          </a:xfrm>
          <a:custGeom>
            <a:avLst/>
            <a:gdLst/>
            <a:ahLst/>
            <a:cxnLst/>
            <a:rect l="0" t="0" r="0" b="0"/>
            <a:pathLst>
              <a:path w="10518" h="421141">
                <a:moveTo>
                  <a:pt x="10517" y="0"/>
                </a:moveTo>
                <a:lnTo>
                  <a:pt x="2184" y="57264"/>
                </a:lnTo>
                <a:lnTo>
                  <a:pt x="423" y="118156"/>
                </a:lnTo>
                <a:lnTo>
                  <a:pt x="117" y="172270"/>
                </a:lnTo>
                <a:lnTo>
                  <a:pt x="27" y="232757"/>
                </a:lnTo>
                <a:lnTo>
                  <a:pt x="0" y="295133"/>
                </a:lnTo>
                <a:lnTo>
                  <a:pt x="5582" y="346890"/>
                </a:lnTo>
                <a:lnTo>
                  <a:pt x="9867" y="408127"/>
                </a:lnTo>
                <a:lnTo>
                  <a:pt x="10517" y="421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567910" y="1544004"/>
            <a:ext cx="210571" cy="42115"/>
          </a:xfrm>
          <a:custGeom>
            <a:avLst/>
            <a:gdLst/>
            <a:ahLst/>
            <a:cxnLst/>
            <a:rect l="0" t="0" r="0" b="0"/>
            <a:pathLst>
              <a:path w="210571" h="42115">
                <a:moveTo>
                  <a:pt x="210570" y="0"/>
                </a:moveTo>
                <a:lnTo>
                  <a:pt x="156425" y="11452"/>
                </a:lnTo>
                <a:lnTo>
                  <a:pt x="101479" y="19160"/>
                </a:lnTo>
                <a:lnTo>
                  <a:pt x="46735" y="2908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774571" y="1654336"/>
            <a:ext cx="193423" cy="174061"/>
          </a:xfrm>
          <a:custGeom>
            <a:avLst/>
            <a:gdLst/>
            <a:ahLst/>
            <a:cxnLst/>
            <a:rect l="0" t="0" r="0" b="0"/>
            <a:pathLst>
              <a:path w="193423" h="174061">
                <a:moveTo>
                  <a:pt x="119723" y="89709"/>
                </a:moveTo>
                <a:lnTo>
                  <a:pt x="100594" y="29768"/>
                </a:lnTo>
                <a:lnTo>
                  <a:pt x="89384" y="11986"/>
                </a:lnTo>
                <a:lnTo>
                  <a:pt x="80780" y="6308"/>
                </a:lnTo>
                <a:lnTo>
                  <a:pt x="58741" y="0"/>
                </a:lnTo>
                <a:lnTo>
                  <a:pt x="48652" y="657"/>
                </a:lnTo>
                <a:lnTo>
                  <a:pt x="31204" y="7627"/>
                </a:lnTo>
                <a:lnTo>
                  <a:pt x="18770" y="24762"/>
                </a:lnTo>
                <a:lnTo>
                  <a:pt x="1255" y="73891"/>
                </a:lnTo>
                <a:lnTo>
                  <a:pt x="0" y="97886"/>
                </a:lnTo>
                <a:lnTo>
                  <a:pt x="8726" y="141887"/>
                </a:lnTo>
                <a:lnTo>
                  <a:pt x="23924" y="168210"/>
                </a:lnTo>
                <a:lnTo>
                  <a:pt x="31290" y="172459"/>
                </a:lnTo>
                <a:lnTo>
                  <a:pt x="48833" y="174060"/>
                </a:lnTo>
                <a:lnTo>
                  <a:pt x="78441" y="162795"/>
                </a:lnTo>
                <a:lnTo>
                  <a:pt x="92797" y="147928"/>
                </a:lnTo>
                <a:lnTo>
                  <a:pt x="101906" y="128452"/>
                </a:lnTo>
                <a:lnTo>
                  <a:pt x="105865" y="92350"/>
                </a:lnTo>
                <a:lnTo>
                  <a:pt x="102488" y="67095"/>
                </a:lnTo>
                <a:lnTo>
                  <a:pt x="125262" y="118390"/>
                </a:lnTo>
                <a:lnTo>
                  <a:pt x="138172" y="135991"/>
                </a:lnTo>
                <a:lnTo>
                  <a:pt x="164183" y="153465"/>
                </a:lnTo>
                <a:lnTo>
                  <a:pt x="171590" y="155610"/>
                </a:lnTo>
                <a:lnTo>
                  <a:pt x="177697" y="155870"/>
                </a:lnTo>
                <a:lnTo>
                  <a:pt x="193422" y="1528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020635" y="1417662"/>
            <a:ext cx="21058" cy="421141"/>
          </a:xfrm>
          <a:custGeom>
            <a:avLst/>
            <a:gdLst/>
            <a:ahLst/>
            <a:cxnLst/>
            <a:rect l="0" t="0" r="0" b="0"/>
            <a:pathLst>
              <a:path w="21058" h="421141">
                <a:moveTo>
                  <a:pt x="0" y="0"/>
                </a:moveTo>
                <a:lnTo>
                  <a:pt x="0" y="58617"/>
                </a:lnTo>
                <a:lnTo>
                  <a:pt x="0" y="110174"/>
                </a:lnTo>
                <a:lnTo>
                  <a:pt x="0" y="169905"/>
                </a:lnTo>
                <a:lnTo>
                  <a:pt x="5590" y="232056"/>
                </a:lnTo>
                <a:lnTo>
                  <a:pt x="9065" y="289336"/>
                </a:lnTo>
                <a:lnTo>
                  <a:pt x="10095" y="343352"/>
                </a:lnTo>
                <a:lnTo>
                  <a:pt x="11613" y="400922"/>
                </a:lnTo>
                <a:lnTo>
                  <a:pt x="21057" y="421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925879" y="1586118"/>
            <a:ext cx="189514" cy="52643"/>
          </a:xfrm>
          <a:custGeom>
            <a:avLst/>
            <a:gdLst/>
            <a:ahLst/>
            <a:cxnLst/>
            <a:rect l="0" t="0" r="0" b="0"/>
            <a:pathLst>
              <a:path w="189514" h="52643">
                <a:moveTo>
                  <a:pt x="189513" y="0"/>
                </a:moveTo>
                <a:lnTo>
                  <a:pt x="134468" y="17958"/>
                </a:lnTo>
                <a:lnTo>
                  <a:pt x="75001" y="35149"/>
                </a:lnTo>
                <a:lnTo>
                  <a:pt x="24348" y="49530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088791" y="1638487"/>
            <a:ext cx="163472" cy="192641"/>
          </a:xfrm>
          <a:custGeom>
            <a:avLst/>
            <a:gdLst/>
            <a:ahLst/>
            <a:cxnLst/>
            <a:rect l="0" t="0" r="0" b="0"/>
            <a:pathLst>
              <a:path w="163472" h="192641">
                <a:moveTo>
                  <a:pt x="26601" y="105558"/>
                </a:moveTo>
                <a:lnTo>
                  <a:pt x="80476" y="87600"/>
                </a:lnTo>
                <a:lnTo>
                  <a:pt x="100848" y="80809"/>
                </a:lnTo>
                <a:lnTo>
                  <a:pt x="118482" y="67653"/>
                </a:lnTo>
                <a:lnTo>
                  <a:pt x="126459" y="59231"/>
                </a:lnTo>
                <a:lnTo>
                  <a:pt x="130608" y="50107"/>
                </a:lnTo>
                <a:lnTo>
                  <a:pt x="132098" y="30610"/>
                </a:lnTo>
                <a:lnTo>
                  <a:pt x="128518" y="21668"/>
                </a:lnTo>
                <a:lnTo>
                  <a:pt x="115181" y="5493"/>
                </a:lnTo>
                <a:lnTo>
                  <a:pt x="104372" y="1413"/>
                </a:lnTo>
                <a:lnTo>
                  <a:pt x="76764" y="0"/>
                </a:lnTo>
                <a:lnTo>
                  <a:pt x="39514" y="11371"/>
                </a:lnTo>
                <a:lnTo>
                  <a:pt x="20252" y="29382"/>
                </a:lnTo>
                <a:lnTo>
                  <a:pt x="6231" y="52985"/>
                </a:lnTo>
                <a:lnTo>
                  <a:pt x="0" y="79073"/>
                </a:lnTo>
                <a:lnTo>
                  <a:pt x="2082" y="114478"/>
                </a:lnTo>
                <a:lnTo>
                  <a:pt x="15697" y="147196"/>
                </a:lnTo>
                <a:lnTo>
                  <a:pt x="34548" y="173527"/>
                </a:lnTo>
                <a:lnTo>
                  <a:pt x="54309" y="185679"/>
                </a:lnTo>
                <a:lnTo>
                  <a:pt x="77520" y="192640"/>
                </a:lnTo>
                <a:lnTo>
                  <a:pt x="110318" y="189982"/>
                </a:lnTo>
                <a:lnTo>
                  <a:pt x="146603" y="178603"/>
                </a:lnTo>
                <a:lnTo>
                  <a:pt x="163471" y="1687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495068" y="1670346"/>
            <a:ext cx="9879" cy="147399"/>
          </a:xfrm>
          <a:custGeom>
            <a:avLst/>
            <a:gdLst/>
            <a:ahLst/>
            <a:cxnLst/>
            <a:rect l="0" t="0" r="0" b="0"/>
            <a:pathLst>
              <a:path w="9879" h="147399">
                <a:moveTo>
                  <a:pt x="9878" y="0"/>
                </a:moveTo>
                <a:lnTo>
                  <a:pt x="2643" y="27556"/>
                </a:lnTo>
                <a:lnTo>
                  <a:pt x="0" y="83778"/>
                </a:lnTo>
                <a:lnTo>
                  <a:pt x="2662" y="119969"/>
                </a:lnTo>
                <a:lnTo>
                  <a:pt x="9878" y="1473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483889" y="154400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578646" y="1671923"/>
            <a:ext cx="157928" cy="168953"/>
          </a:xfrm>
          <a:custGeom>
            <a:avLst/>
            <a:gdLst/>
            <a:ahLst/>
            <a:cxnLst/>
            <a:rect l="0" t="0" r="0" b="0"/>
            <a:pathLst>
              <a:path w="157928" h="168953">
                <a:moveTo>
                  <a:pt x="0" y="40537"/>
                </a:moveTo>
                <a:lnTo>
                  <a:pt x="0" y="99153"/>
                </a:lnTo>
                <a:lnTo>
                  <a:pt x="11453" y="155750"/>
                </a:lnTo>
                <a:lnTo>
                  <a:pt x="14654" y="166479"/>
                </a:lnTo>
                <a:lnTo>
                  <a:pt x="16789" y="168952"/>
                </a:lnTo>
                <a:lnTo>
                  <a:pt x="18211" y="165921"/>
                </a:lnTo>
                <a:lnTo>
                  <a:pt x="18623" y="150075"/>
                </a:lnTo>
                <a:lnTo>
                  <a:pt x="12474" y="98655"/>
                </a:lnTo>
                <a:lnTo>
                  <a:pt x="14224" y="55807"/>
                </a:lnTo>
                <a:lnTo>
                  <a:pt x="20360" y="32116"/>
                </a:lnTo>
                <a:lnTo>
                  <a:pt x="30885" y="9888"/>
                </a:lnTo>
                <a:lnTo>
                  <a:pt x="39308" y="3727"/>
                </a:lnTo>
                <a:lnTo>
                  <a:pt x="61144" y="0"/>
                </a:lnTo>
                <a:lnTo>
                  <a:pt x="80207" y="5363"/>
                </a:lnTo>
                <a:lnTo>
                  <a:pt x="111509" y="27870"/>
                </a:lnTo>
                <a:lnTo>
                  <a:pt x="145283" y="83387"/>
                </a:lnTo>
                <a:lnTo>
                  <a:pt x="157927" y="1458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000437" y="1428190"/>
            <a:ext cx="20407" cy="410613"/>
          </a:xfrm>
          <a:custGeom>
            <a:avLst/>
            <a:gdLst/>
            <a:ahLst/>
            <a:cxnLst/>
            <a:rect l="0" t="0" r="0" b="0"/>
            <a:pathLst>
              <a:path w="20407" h="410613">
                <a:moveTo>
                  <a:pt x="9877" y="0"/>
                </a:moveTo>
                <a:lnTo>
                  <a:pt x="1544" y="48931"/>
                </a:lnTo>
                <a:lnTo>
                  <a:pt x="0" y="96776"/>
                </a:lnTo>
                <a:lnTo>
                  <a:pt x="5066" y="154167"/>
                </a:lnTo>
                <a:lnTo>
                  <a:pt x="8452" y="205167"/>
                </a:lnTo>
                <a:lnTo>
                  <a:pt x="9455" y="264731"/>
                </a:lnTo>
                <a:lnTo>
                  <a:pt x="9752" y="315655"/>
                </a:lnTo>
                <a:lnTo>
                  <a:pt x="18194" y="377613"/>
                </a:lnTo>
                <a:lnTo>
                  <a:pt x="20406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862915" y="1596646"/>
            <a:ext cx="231628" cy="31587"/>
          </a:xfrm>
          <a:custGeom>
            <a:avLst/>
            <a:gdLst/>
            <a:ahLst/>
            <a:cxnLst/>
            <a:rect l="0" t="0" r="0" b="0"/>
            <a:pathLst>
              <a:path w="231628" h="31587">
                <a:moveTo>
                  <a:pt x="231627" y="0"/>
                </a:moveTo>
                <a:lnTo>
                  <a:pt x="182697" y="8333"/>
                </a:lnTo>
                <a:lnTo>
                  <a:pt x="123566" y="10095"/>
                </a:lnTo>
                <a:lnTo>
                  <a:pt x="67995" y="18848"/>
                </a:lnTo>
                <a:lnTo>
                  <a:pt x="25130" y="28723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105938" y="1417662"/>
            <a:ext cx="314989" cy="400667"/>
          </a:xfrm>
          <a:custGeom>
            <a:avLst/>
            <a:gdLst/>
            <a:ahLst/>
            <a:cxnLst/>
            <a:rect l="0" t="0" r="0" b="0"/>
            <a:pathLst>
              <a:path w="314989" h="400667">
                <a:moveTo>
                  <a:pt x="20190" y="0"/>
                </a:moveTo>
                <a:lnTo>
                  <a:pt x="14124" y="34791"/>
                </a:lnTo>
                <a:lnTo>
                  <a:pt x="18645" y="96776"/>
                </a:lnTo>
                <a:lnTo>
                  <a:pt x="19732" y="151117"/>
                </a:lnTo>
                <a:lnTo>
                  <a:pt x="20054" y="208552"/>
                </a:lnTo>
                <a:lnTo>
                  <a:pt x="20150" y="262614"/>
                </a:lnTo>
                <a:lnTo>
                  <a:pt x="20178" y="312558"/>
                </a:lnTo>
                <a:lnTo>
                  <a:pt x="20188" y="371355"/>
                </a:lnTo>
                <a:lnTo>
                  <a:pt x="17849" y="378591"/>
                </a:lnTo>
                <a:lnTo>
                  <a:pt x="13949" y="381076"/>
                </a:lnTo>
                <a:lnTo>
                  <a:pt x="9011" y="380392"/>
                </a:lnTo>
                <a:lnTo>
                  <a:pt x="5718" y="374088"/>
                </a:lnTo>
                <a:lnTo>
                  <a:pt x="0" y="311464"/>
                </a:lnTo>
                <a:lnTo>
                  <a:pt x="4979" y="275559"/>
                </a:lnTo>
                <a:lnTo>
                  <a:pt x="19452" y="242694"/>
                </a:lnTo>
                <a:lnTo>
                  <a:pt x="38558" y="216319"/>
                </a:lnTo>
                <a:lnTo>
                  <a:pt x="46474" y="213233"/>
                </a:lnTo>
                <a:lnTo>
                  <a:pt x="55260" y="213515"/>
                </a:lnTo>
                <a:lnTo>
                  <a:pt x="64627" y="216043"/>
                </a:lnTo>
                <a:lnTo>
                  <a:pt x="81274" y="231329"/>
                </a:lnTo>
                <a:lnTo>
                  <a:pt x="100680" y="266244"/>
                </a:lnTo>
                <a:lnTo>
                  <a:pt x="110719" y="306225"/>
                </a:lnTo>
                <a:lnTo>
                  <a:pt x="121625" y="368399"/>
                </a:lnTo>
                <a:lnTo>
                  <a:pt x="124334" y="398754"/>
                </a:lnTo>
                <a:lnTo>
                  <a:pt x="127477" y="384611"/>
                </a:lnTo>
                <a:lnTo>
                  <a:pt x="136503" y="371370"/>
                </a:lnTo>
                <a:lnTo>
                  <a:pt x="160328" y="350761"/>
                </a:lnTo>
                <a:lnTo>
                  <a:pt x="220518" y="323473"/>
                </a:lnTo>
                <a:lnTo>
                  <a:pt x="269792" y="293952"/>
                </a:lnTo>
                <a:lnTo>
                  <a:pt x="284372" y="279214"/>
                </a:lnTo>
                <a:lnTo>
                  <a:pt x="294752" y="260966"/>
                </a:lnTo>
                <a:lnTo>
                  <a:pt x="297026" y="241157"/>
                </a:lnTo>
                <a:lnTo>
                  <a:pt x="292966" y="221824"/>
                </a:lnTo>
                <a:lnTo>
                  <a:pt x="283363" y="205433"/>
                </a:lnTo>
                <a:lnTo>
                  <a:pt x="268177" y="193469"/>
                </a:lnTo>
                <a:lnTo>
                  <a:pt x="259214" y="188641"/>
                </a:lnTo>
                <a:lnTo>
                  <a:pt x="239896" y="186396"/>
                </a:lnTo>
                <a:lnTo>
                  <a:pt x="229832" y="187434"/>
                </a:lnTo>
                <a:lnTo>
                  <a:pt x="212410" y="197948"/>
                </a:lnTo>
                <a:lnTo>
                  <a:pt x="198038" y="215489"/>
                </a:lnTo>
                <a:lnTo>
                  <a:pt x="184539" y="251671"/>
                </a:lnTo>
                <a:lnTo>
                  <a:pt x="181190" y="290858"/>
                </a:lnTo>
                <a:lnTo>
                  <a:pt x="193022" y="346921"/>
                </a:lnTo>
                <a:lnTo>
                  <a:pt x="208530" y="373283"/>
                </a:lnTo>
                <a:lnTo>
                  <a:pt x="227943" y="395911"/>
                </a:lnTo>
                <a:lnTo>
                  <a:pt x="235901" y="399641"/>
                </a:lnTo>
                <a:lnTo>
                  <a:pt x="254101" y="400666"/>
                </a:lnTo>
                <a:lnTo>
                  <a:pt x="292042" y="391792"/>
                </a:lnTo>
                <a:lnTo>
                  <a:pt x="314988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580901" y="1575589"/>
            <a:ext cx="82181" cy="210810"/>
          </a:xfrm>
          <a:custGeom>
            <a:avLst/>
            <a:gdLst/>
            <a:ahLst/>
            <a:cxnLst/>
            <a:rect l="0" t="0" r="0" b="0"/>
            <a:pathLst>
              <a:path w="82181" h="210810">
                <a:moveTo>
                  <a:pt x="8481" y="84228"/>
                </a:moveTo>
                <a:lnTo>
                  <a:pt x="11601" y="126920"/>
                </a:lnTo>
                <a:lnTo>
                  <a:pt x="26438" y="180231"/>
                </a:lnTo>
                <a:lnTo>
                  <a:pt x="34339" y="210809"/>
                </a:lnTo>
                <a:lnTo>
                  <a:pt x="33908" y="210730"/>
                </a:lnTo>
                <a:lnTo>
                  <a:pt x="15139" y="156705"/>
                </a:lnTo>
                <a:lnTo>
                  <a:pt x="1024" y="102005"/>
                </a:lnTo>
                <a:lnTo>
                  <a:pt x="0" y="89060"/>
                </a:lnTo>
                <a:lnTo>
                  <a:pt x="5102" y="68438"/>
                </a:lnTo>
                <a:lnTo>
                  <a:pt x="27441" y="36136"/>
                </a:lnTo>
                <a:lnTo>
                  <a:pt x="47504" y="14346"/>
                </a:lnTo>
                <a:lnTo>
                  <a:pt x="61309" y="6376"/>
                </a:lnTo>
                <a:lnTo>
                  <a:pt x="8218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702730" y="1635780"/>
            <a:ext cx="125187" cy="171437"/>
          </a:xfrm>
          <a:custGeom>
            <a:avLst/>
            <a:gdLst/>
            <a:ahLst/>
            <a:cxnLst/>
            <a:rect l="0" t="0" r="0" b="0"/>
            <a:pathLst>
              <a:path w="125187" h="171437">
                <a:moveTo>
                  <a:pt x="34050" y="55623"/>
                </a:moveTo>
                <a:lnTo>
                  <a:pt x="39640" y="72390"/>
                </a:lnTo>
                <a:lnTo>
                  <a:pt x="51743" y="83742"/>
                </a:lnTo>
                <a:lnTo>
                  <a:pt x="69990" y="91517"/>
                </a:lnTo>
                <a:lnTo>
                  <a:pt x="93698" y="94972"/>
                </a:lnTo>
                <a:lnTo>
                  <a:pt x="103061" y="92384"/>
                </a:lnTo>
                <a:lnTo>
                  <a:pt x="110474" y="87150"/>
                </a:lnTo>
                <a:lnTo>
                  <a:pt x="116585" y="80150"/>
                </a:lnTo>
                <a:lnTo>
                  <a:pt x="123375" y="59895"/>
                </a:lnTo>
                <a:lnTo>
                  <a:pt x="125186" y="47942"/>
                </a:lnTo>
                <a:lnTo>
                  <a:pt x="122884" y="37634"/>
                </a:lnTo>
                <a:lnTo>
                  <a:pt x="110967" y="19942"/>
                </a:lnTo>
                <a:lnTo>
                  <a:pt x="84526" y="2417"/>
                </a:lnTo>
                <a:lnTo>
                  <a:pt x="64673" y="0"/>
                </a:lnTo>
                <a:lnTo>
                  <a:pt x="44150" y="3995"/>
                </a:lnTo>
                <a:lnTo>
                  <a:pt x="23332" y="13570"/>
                </a:lnTo>
                <a:lnTo>
                  <a:pt x="8620" y="31863"/>
                </a:lnTo>
                <a:lnTo>
                  <a:pt x="3058" y="43293"/>
                </a:lnTo>
                <a:lnTo>
                  <a:pt x="0" y="65351"/>
                </a:lnTo>
                <a:lnTo>
                  <a:pt x="7567" y="108107"/>
                </a:lnTo>
                <a:lnTo>
                  <a:pt x="22564" y="134215"/>
                </a:lnTo>
                <a:lnTo>
                  <a:pt x="41826" y="156768"/>
                </a:lnTo>
                <a:lnTo>
                  <a:pt x="61684" y="164917"/>
                </a:lnTo>
                <a:lnTo>
                  <a:pt x="107750" y="1714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842065" y="1631609"/>
            <a:ext cx="185840" cy="438821"/>
          </a:xfrm>
          <a:custGeom>
            <a:avLst/>
            <a:gdLst/>
            <a:ahLst/>
            <a:cxnLst/>
            <a:rect l="0" t="0" r="0" b="0"/>
            <a:pathLst>
              <a:path w="185840" h="438821">
                <a:moveTo>
                  <a:pt x="115814" y="122965"/>
                </a:moveTo>
                <a:lnTo>
                  <a:pt x="145123" y="93657"/>
                </a:lnTo>
                <a:lnTo>
                  <a:pt x="152237" y="74064"/>
                </a:lnTo>
                <a:lnTo>
                  <a:pt x="154229" y="50928"/>
                </a:lnTo>
                <a:lnTo>
                  <a:pt x="151214" y="28947"/>
                </a:lnTo>
                <a:lnTo>
                  <a:pt x="146433" y="20512"/>
                </a:lnTo>
                <a:lnTo>
                  <a:pt x="131762" y="8020"/>
                </a:lnTo>
                <a:lnTo>
                  <a:pt x="110424" y="1688"/>
                </a:lnTo>
                <a:lnTo>
                  <a:pt x="98183" y="0"/>
                </a:lnTo>
                <a:lnTo>
                  <a:pt x="78342" y="4363"/>
                </a:lnTo>
                <a:lnTo>
                  <a:pt x="69776" y="8802"/>
                </a:lnTo>
                <a:lnTo>
                  <a:pt x="57138" y="23093"/>
                </a:lnTo>
                <a:lnTo>
                  <a:pt x="52131" y="31817"/>
                </a:lnTo>
                <a:lnTo>
                  <a:pt x="45082" y="72042"/>
                </a:lnTo>
                <a:lnTo>
                  <a:pt x="48583" y="109826"/>
                </a:lnTo>
                <a:lnTo>
                  <a:pt x="62618" y="143248"/>
                </a:lnTo>
                <a:lnTo>
                  <a:pt x="70991" y="150525"/>
                </a:lnTo>
                <a:lnTo>
                  <a:pt x="92774" y="158611"/>
                </a:lnTo>
                <a:lnTo>
                  <a:pt x="101624" y="157257"/>
                </a:lnTo>
                <a:lnTo>
                  <a:pt x="108694" y="152845"/>
                </a:lnTo>
                <a:lnTo>
                  <a:pt x="134035" y="120548"/>
                </a:lnTo>
                <a:lnTo>
                  <a:pt x="140829" y="119014"/>
                </a:lnTo>
                <a:lnTo>
                  <a:pt x="147699" y="122671"/>
                </a:lnTo>
                <a:lnTo>
                  <a:pt x="154618" y="129788"/>
                </a:lnTo>
                <a:lnTo>
                  <a:pt x="162306" y="153293"/>
                </a:lnTo>
                <a:lnTo>
                  <a:pt x="172831" y="210454"/>
                </a:lnTo>
                <a:lnTo>
                  <a:pt x="185005" y="267975"/>
                </a:lnTo>
                <a:lnTo>
                  <a:pt x="185839" y="313850"/>
                </a:lnTo>
                <a:lnTo>
                  <a:pt x="177741" y="334924"/>
                </a:lnTo>
                <a:lnTo>
                  <a:pt x="160029" y="359943"/>
                </a:lnTo>
                <a:lnTo>
                  <a:pt x="140534" y="371788"/>
                </a:lnTo>
                <a:lnTo>
                  <a:pt x="84711" y="392688"/>
                </a:lnTo>
                <a:lnTo>
                  <a:pt x="53956" y="404744"/>
                </a:lnTo>
                <a:lnTo>
                  <a:pt x="0" y="43882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073692" y="1670346"/>
            <a:ext cx="10530" cy="147399"/>
          </a:xfrm>
          <a:custGeom>
            <a:avLst/>
            <a:gdLst/>
            <a:ahLst/>
            <a:cxnLst/>
            <a:rect l="0" t="0" r="0" b="0"/>
            <a:pathLst>
              <a:path w="10530" h="147399">
                <a:moveTo>
                  <a:pt x="0" y="0"/>
                </a:moveTo>
                <a:lnTo>
                  <a:pt x="5590" y="62092"/>
                </a:lnTo>
                <a:lnTo>
                  <a:pt x="9879" y="120885"/>
                </a:lnTo>
                <a:lnTo>
                  <a:pt x="10529" y="1473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073692" y="1544004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161037" y="1641687"/>
            <a:ext cx="127171" cy="165664"/>
          </a:xfrm>
          <a:custGeom>
            <a:avLst/>
            <a:gdLst/>
            <a:ahLst/>
            <a:cxnLst/>
            <a:rect l="0" t="0" r="0" b="0"/>
            <a:pathLst>
              <a:path w="127171" h="165664">
                <a:moveTo>
                  <a:pt x="91640" y="18130"/>
                </a:moveTo>
                <a:lnTo>
                  <a:pt x="80461" y="6952"/>
                </a:lnTo>
                <a:lnTo>
                  <a:pt x="62495" y="1464"/>
                </a:lnTo>
                <a:lnTo>
                  <a:pt x="51153" y="0"/>
                </a:lnTo>
                <a:lnTo>
                  <a:pt x="32312" y="4613"/>
                </a:lnTo>
                <a:lnTo>
                  <a:pt x="24012" y="9119"/>
                </a:lnTo>
                <a:lnTo>
                  <a:pt x="11670" y="23484"/>
                </a:lnTo>
                <a:lnTo>
                  <a:pt x="3455" y="42736"/>
                </a:lnTo>
                <a:lnTo>
                  <a:pt x="0" y="78713"/>
                </a:lnTo>
                <a:lnTo>
                  <a:pt x="7036" y="112120"/>
                </a:lnTo>
                <a:lnTo>
                  <a:pt x="17383" y="133603"/>
                </a:lnTo>
                <a:lnTo>
                  <a:pt x="41952" y="159839"/>
                </a:lnTo>
                <a:lnTo>
                  <a:pt x="51496" y="164075"/>
                </a:lnTo>
                <a:lnTo>
                  <a:pt x="71459" y="165663"/>
                </a:lnTo>
                <a:lnTo>
                  <a:pt x="88910" y="159349"/>
                </a:lnTo>
                <a:lnTo>
                  <a:pt x="96839" y="154390"/>
                </a:lnTo>
                <a:lnTo>
                  <a:pt x="108768" y="139521"/>
                </a:lnTo>
                <a:lnTo>
                  <a:pt x="125959" y="101380"/>
                </a:lnTo>
                <a:lnTo>
                  <a:pt x="127170" y="80867"/>
                </a:lnTo>
                <a:lnTo>
                  <a:pt x="122639" y="60051"/>
                </a:lnTo>
                <a:lnTo>
                  <a:pt x="91640" y="76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294791" y="1610618"/>
            <a:ext cx="189514" cy="186071"/>
          </a:xfrm>
          <a:custGeom>
            <a:avLst/>
            <a:gdLst/>
            <a:ahLst/>
            <a:cxnLst/>
            <a:rect l="0" t="0" r="0" b="0"/>
            <a:pathLst>
              <a:path w="189514" h="186071">
                <a:moveTo>
                  <a:pt x="0" y="59728"/>
                </a:moveTo>
                <a:lnTo>
                  <a:pt x="17958" y="113603"/>
                </a:lnTo>
                <a:lnTo>
                  <a:pt x="35148" y="165175"/>
                </a:lnTo>
                <a:lnTo>
                  <a:pt x="35131" y="168630"/>
                </a:lnTo>
                <a:lnTo>
                  <a:pt x="32779" y="167425"/>
                </a:lnTo>
                <a:lnTo>
                  <a:pt x="28871" y="163111"/>
                </a:lnTo>
                <a:lnTo>
                  <a:pt x="7089" y="102214"/>
                </a:lnTo>
                <a:lnTo>
                  <a:pt x="7690" y="64777"/>
                </a:lnTo>
                <a:lnTo>
                  <a:pt x="15277" y="29638"/>
                </a:lnTo>
                <a:lnTo>
                  <a:pt x="20713" y="20951"/>
                </a:lnTo>
                <a:lnTo>
                  <a:pt x="36112" y="8178"/>
                </a:lnTo>
                <a:lnTo>
                  <a:pt x="57773" y="1722"/>
                </a:lnTo>
                <a:lnTo>
                  <a:pt x="70101" y="0"/>
                </a:lnTo>
                <a:lnTo>
                  <a:pt x="90037" y="4326"/>
                </a:lnTo>
                <a:lnTo>
                  <a:pt x="127490" y="26167"/>
                </a:lnTo>
                <a:lnTo>
                  <a:pt x="152678" y="57323"/>
                </a:lnTo>
                <a:lnTo>
                  <a:pt x="177831" y="120387"/>
                </a:lnTo>
                <a:lnTo>
                  <a:pt x="186052" y="153740"/>
                </a:lnTo>
                <a:lnTo>
                  <a:pt x="189513" y="1860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47440" y="1874072"/>
            <a:ext cx="1084436" cy="10530"/>
          </a:xfrm>
          <a:custGeom>
            <a:avLst/>
            <a:gdLst/>
            <a:ahLst/>
            <a:cxnLst/>
            <a:rect l="0" t="0" r="0" b="0"/>
            <a:pathLst>
              <a:path w="1084436" h="10530">
                <a:moveTo>
                  <a:pt x="1084435" y="0"/>
                </a:moveTo>
                <a:lnTo>
                  <a:pt x="1025818" y="0"/>
                </a:lnTo>
                <a:lnTo>
                  <a:pt x="964409" y="0"/>
                </a:lnTo>
                <a:lnTo>
                  <a:pt x="906005" y="0"/>
                </a:lnTo>
                <a:lnTo>
                  <a:pt x="849408" y="0"/>
                </a:lnTo>
                <a:lnTo>
                  <a:pt x="791999" y="0"/>
                </a:lnTo>
                <a:lnTo>
                  <a:pt x="728666" y="0"/>
                </a:lnTo>
                <a:lnTo>
                  <a:pt x="681884" y="0"/>
                </a:lnTo>
                <a:lnTo>
                  <a:pt x="630979" y="0"/>
                </a:lnTo>
                <a:lnTo>
                  <a:pt x="578851" y="0"/>
                </a:lnTo>
                <a:lnTo>
                  <a:pt x="526361" y="0"/>
                </a:lnTo>
                <a:lnTo>
                  <a:pt x="470644" y="0"/>
                </a:lnTo>
                <a:lnTo>
                  <a:pt x="412801" y="0"/>
                </a:lnTo>
                <a:lnTo>
                  <a:pt x="355498" y="0"/>
                </a:lnTo>
                <a:lnTo>
                  <a:pt x="297185" y="0"/>
                </a:lnTo>
                <a:lnTo>
                  <a:pt x="239743" y="0"/>
                </a:lnTo>
                <a:lnTo>
                  <a:pt x="181389" y="0"/>
                </a:lnTo>
                <a:lnTo>
                  <a:pt x="123935" y="3120"/>
                </a:lnTo>
                <a:lnTo>
                  <a:pt x="62458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075062" y="2152156"/>
            <a:ext cx="1025384" cy="456343"/>
            <a:chOff x="2075062" y="2152156"/>
            <a:chExt cx="1025384" cy="456343"/>
          </a:xfrm>
        </p:grpSpPr>
        <p:sp>
          <p:nvSpPr>
            <p:cNvPr id="37" name="Freeform 36"/>
            <p:cNvSpPr/>
            <p:nvPr/>
          </p:nvSpPr>
          <p:spPr>
            <a:xfrm>
              <a:off x="2075062" y="2152156"/>
              <a:ext cx="214689" cy="456343"/>
            </a:xfrm>
            <a:custGeom>
              <a:avLst/>
              <a:gdLst/>
              <a:ahLst/>
              <a:cxnLst/>
              <a:rect l="0" t="0" r="0" b="0"/>
              <a:pathLst>
                <a:path w="214689" h="456343">
                  <a:moveTo>
                    <a:pt x="14647" y="0"/>
                  </a:moveTo>
                  <a:lnTo>
                    <a:pt x="9058" y="16768"/>
                  </a:lnTo>
                  <a:lnTo>
                    <a:pt x="13102" y="78565"/>
                  </a:lnTo>
                  <a:lnTo>
                    <a:pt x="17309" y="127784"/>
                  </a:lnTo>
                  <a:lnTo>
                    <a:pt x="19725" y="173172"/>
                  </a:lnTo>
                  <a:lnTo>
                    <a:pt x="15650" y="231129"/>
                  </a:lnTo>
                  <a:lnTo>
                    <a:pt x="14944" y="287242"/>
                  </a:lnTo>
                  <a:lnTo>
                    <a:pt x="14735" y="342732"/>
                  </a:lnTo>
                  <a:lnTo>
                    <a:pt x="6259" y="405479"/>
                  </a:lnTo>
                  <a:lnTo>
                    <a:pt x="0" y="434457"/>
                  </a:lnTo>
                  <a:lnTo>
                    <a:pt x="2543" y="444056"/>
                  </a:lnTo>
                  <a:lnTo>
                    <a:pt x="8917" y="450455"/>
                  </a:lnTo>
                  <a:lnTo>
                    <a:pt x="17846" y="454721"/>
                  </a:lnTo>
                  <a:lnTo>
                    <a:pt x="37126" y="456342"/>
                  </a:lnTo>
                  <a:lnTo>
                    <a:pt x="90873" y="445966"/>
                  </a:lnTo>
                  <a:lnTo>
                    <a:pt x="150283" y="442941"/>
                  </a:lnTo>
                  <a:lnTo>
                    <a:pt x="187027" y="442418"/>
                  </a:lnTo>
                  <a:lnTo>
                    <a:pt x="21468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79222" y="2338549"/>
              <a:ext cx="178985" cy="219756"/>
            </a:xfrm>
            <a:custGeom>
              <a:avLst/>
              <a:gdLst/>
              <a:ahLst/>
              <a:cxnLst/>
              <a:rect l="0" t="0" r="0" b="0"/>
              <a:pathLst>
                <a:path w="178985" h="219756">
                  <a:moveTo>
                    <a:pt x="0" y="118933"/>
                  </a:moveTo>
                  <a:lnTo>
                    <a:pt x="37478" y="127267"/>
                  </a:lnTo>
                  <a:lnTo>
                    <a:pt x="62281" y="126147"/>
                  </a:lnTo>
                  <a:lnTo>
                    <a:pt x="113211" y="106364"/>
                  </a:lnTo>
                  <a:lnTo>
                    <a:pt x="133374" y="92290"/>
                  </a:lnTo>
                  <a:lnTo>
                    <a:pt x="151302" y="64636"/>
                  </a:lnTo>
                  <a:lnTo>
                    <a:pt x="160052" y="44498"/>
                  </a:lnTo>
                  <a:lnTo>
                    <a:pt x="160514" y="35385"/>
                  </a:lnTo>
                  <a:lnTo>
                    <a:pt x="154788" y="19020"/>
                  </a:lnTo>
                  <a:lnTo>
                    <a:pt x="138204" y="7067"/>
                  </a:lnTo>
                  <a:lnTo>
                    <a:pt x="127231" y="2242"/>
                  </a:lnTo>
                  <a:lnTo>
                    <a:pt x="105680" y="0"/>
                  </a:lnTo>
                  <a:lnTo>
                    <a:pt x="84404" y="4073"/>
                  </a:lnTo>
                  <a:lnTo>
                    <a:pt x="63249" y="13682"/>
                  </a:lnTo>
                  <a:lnTo>
                    <a:pt x="48388" y="28871"/>
                  </a:lnTo>
                  <a:lnTo>
                    <a:pt x="29315" y="67218"/>
                  </a:lnTo>
                  <a:lnTo>
                    <a:pt x="23504" y="103740"/>
                  </a:lnTo>
                  <a:lnTo>
                    <a:pt x="27371" y="144198"/>
                  </a:lnTo>
                  <a:lnTo>
                    <a:pt x="41515" y="180231"/>
                  </a:lnTo>
                  <a:lnTo>
                    <a:pt x="60524" y="207546"/>
                  </a:lnTo>
                  <a:lnTo>
                    <a:pt x="80322" y="216808"/>
                  </a:lnTo>
                  <a:lnTo>
                    <a:pt x="103549" y="219755"/>
                  </a:lnTo>
                  <a:lnTo>
                    <a:pt x="164794" y="207141"/>
                  </a:lnTo>
                  <a:lnTo>
                    <a:pt x="178984" y="203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12168" y="2362605"/>
              <a:ext cx="188195" cy="179106"/>
            </a:xfrm>
            <a:custGeom>
              <a:avLst/>
              <a:gdLst/>
              <a:ahLst/>
              <a:cxnLst/>
              <a:rect l="0" t="0" r="0" b="0"/>
              <a:pathLst>
                <a:path w="188195" h="179106">
                  <a:moveTo>
                    <a:pt x="93437" y="105406"/>
                  </a:moveTo>
                  <a:lnTo>
                    <a:pt x="104616" y="94228"/>
                  </a:lnTo>
                  <a:lnTo>
                    <a:pt x="110104" y="76261"/>
                  </a:lnTo>
                  <a:lnTo>
                    <a:pt x="111373" y="53848"/>
                  </a:lnTo>
                  <a:lnTo>
                    <a:pt x="108038" y="32189"/>
                  </a:lnTo>
                  <a:lnTo>
                    <a:pt x="96417" y="13983"/>
                  </a:lnTo>
                  <a:lnTo>
                    <a:pt x="88405" y="5853"/>
                  </a:lnTo>
                  <a:lnTo>
                    <a:pt x="78384" y="1603"/>
                  </a:lnTo>
                  <a:lnTo>
                    <a:pt x="54772" y="0"/>
                  </a:lnTo>
                  <a:lnTo>
                    <a:pt x="34918" y="6306"/>
                  </a:lnTo>
                  <a:lnTo>
                    <a:pt x="26349" y="11264"/>
                  </a:lnTo>
                  <a:lnTo>
                    <a:pt x="13707" y="26130"/>
                  </a:lnTo>
                  <a:lnTo>
                    <a:pt x="5359" y="45606"/>
                  </a:lnTo>
                  <a:lnTo>
                    <a:pt x="0" y="96236"/>
                  </a:lnTo>
                  <a:lnTo>
                    <a:pt x="2191" y="134275"/>
                  </a:lnTo>
                  <a:lnTo>
                    <a:pt x="8430" y="155671"/>
                  </a:lnTo>
                  <a:lnTo>
                    <a:pt x="19001" y="172980"/>
                  </a:lnTo>
                  <a:lnTo>
                    <a:pt x="25096" y="176191"/>
                  </a:lnTo>
                  <a:lnTo>
                    <a:pt x="31499" y="175993"/>
                  </a:lnTo>
                  <a:lnTo>
                    <a:pt x="38107" y="173521"/>
                  </a:lnTo>
                  <a:lnTo>
                    <a:pt x="58586" y="153274"/>
                  </a:lnTo>
                  <a:lnTo>
                    <a:pt x="82017" y="96444"/>
                  </a:lnTo>
                  <a:lnTo>
                    <a:pt x="85824" y="85393"/>
                  </a:lnTo>
                  <a:lnTo>
                    <a:pt x="89531" y="81536"/>
                  </a:lnTo>
                  <a:lnTo>
                    <a:pt x="93173" y="82474"/>
                  </a:lnTo>
                  <a:lnTo>
                    <a:pt x="100339" y="92874"/>
                  </a:lnTo>
                  <a:lnTo>
                    <a:pt x="117591" y="125027"/>
                  </a:lnTo>
                  <a:lnTo>
                    <a:pt x="151167" y="166265"/>
                  </a:lnTo>
                  <a:lnTo>
                    <a:pt x="188194" y="179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52793" y="2336080"/>
              <a:ext cx="114774" cy="190690"/>
            </a:xfrm>
            <a:custGeom>
              <a:avLst/>
              <a:gdLst/>
              <a:ahLst/>
              <a:cxnLst/>
              <a:rect l="0" t="0" r="0" b="0"/>
              <a:pathLst>
                <a:path w="114774" h="190690">
                  <a:moveTo>
                    <a:pt x="105496" y="5589"/>
                  </a:moveTo>
                  <a:lnTo>
                    <a:pt x="88729" y="0"/>
                  </a:lnTo>
                  <a:lnTo>
                    <a:pt x="71138" y="3495"/>
                  </a:lnTo>
                  <a:lnTo>
                    <a:pt x="31249" y="24803"/>
                  </a:lnTo>
                  <a:lnTo>
                    <a:pt x="5639" y="50276"/>
                  </a:lnTo>
                  <a:lnTo>
                    <a:pt x="1490" y="59947"/>
                  </a:lnTo>
                  <a:lnTo>
                    <a:pt x="0" y="80051"/>
                  </a:lnTo>
                  <a:lnTo>
                    <a:pt x="3580" y="87986"/>
                  </a:lnTo>
                  <a:lnTo>
                    <a:pt x="16916" y="99922"/>
                  </a:lnTo>
                  <a:lnTo>
                    <a:pt x="74453" y="124567"/>
                  </a:lnTo>
                  <a:lnTo>
                    <a:pt x="105657" y="135338"/>
                  </a:lnTo>
                  <a:lnTo>
                    <a:pt x="111453" y="141221"/>
                  </a:lnTo>
                  <a:lnTo>
                    <a:pt x="114146" y="148653"/>
                  </a:lnTo>
                  <a:lnTo>
                    <a:pt x="114773" y="157117"/>
                  </a:lnTo>
                  <a:lnTo>
                    <a:pt x="109229" y="172761"/>
                  </a:lnTo>
                  <a:lnTo>
                    <a:pt x="104476" y="180208"/>
                  </a:lnTo>
                  <a:lnTo>
                    <a:pt x="96627" y="185172"/>
                  </a:lnTo>
                  <a:lnTo>
                    <a:pt x="75428" y="190689"/>
                  </a:lnTo>
                  <a:lnTo>
                    <a:pt x="27707" y="186187"/>
                  </a:lnTo>
                  <a:lnTo>
                    <a:pt x="10740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05816" y="2162685"/>
              <a:ext cx="10402" cy="368498"/>
            </a:xfrm>
            <a:custGeom>
              <a:avLst/>
              <a:gdLst/>
              <a:ahLst/>
              <a:cxnLst/>
              <a:rect l="0" t="0" r="0" b="0"/>
              <a:pathLst>
                <a:path w="10402" h="368498">
                  <a:moveTo>
                    <a:pt x="10401" y="0"/>
                  </a:moveTo>
                  <a:lnTo>
                    <a:pt x="2067" y="37477"/>
                  </a:lnTo>
                  <a:lnTo>
                    <a:pt x="306" y="100079"/>
                  </a:lnTo>
                  <a:lnTo>
                    <a:pt x="0" y="153915"/>
                  </a:lnTo>
                  <a:lnTo>
                    <a:pt x="5499" y="212500"/>
                  </a:lnTo>
                  <a:lnTo>
                    <a:pt x="8948" y="263134"/>
                  </a:lnTo>
                  <a:lnTo>
                    <a:pt x="9970" y="313362"/>
                  </a:lnTo>
                  <a:lnTo>
                    <a:pt x="1040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10932" y="2299555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0896" y="14654"/>
                  </a:lnTo>
                  <a:lnTo>
                    <a:pt x="71179" y="31667"/>
                  </a:lnTo>
                  <a:lnTo>
                    <a:pt x="10062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205730" y="2067928"/>
            <a:ext cx="3432291" cy="636620"/>
            <a:chOff x="3205730" y="2067928"/>
            <a:chExt cx="3432291" cy="636620"/>
          </a:xfrm>
        </p:grpSpPr>
        <p:sp>
          <p:nvSpPr>
            <p:cNvPr id="44" name="Freeform 43"/>
            <p:cNvSpPr/>
            <p:nvPr/>
          </p:nvSpPr>
          <p:spPr>
            <a:xfrm>
              <a:off x="3205730" y="2415369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95927" y="2319023"/>
              <a:ext cx="133330" cy="378538"/>
            </a:xfrm>
            <a:custGeom>
              <a:avLst/>
              <a:gdLst/>
              <a:ahLst/>
              <a:cxnLst/>
              <a:rect l="0" t="0" r="0" b="0"/>
              <a:pathLst>
                <a:path w="133330" h="378538">
                  <a:moveTo>
                    <a:pt x="20373" y="106874"/>
                  </a:moveTo>
                  <a:lnTo>
                    <a:pt x="13137" y="134430"/>
                  </a:lnTo>
                  <a:lnTo>
                    <a:pt x="13614" y="193772"/>
                  </a:lnTo>
                  <a:lnTo>
                    <a:pt x="19037" y="256230"/>
                  </a:lnTo>
                  <a:lnTo>
                    <a:pt x="28530" y="319435"/>
                  </a:lnTo>
                  <a:lnTo>
                    <a:pt x="30433" y="373989"/>
                  </a:lnTo>
                  <a:lnTo>
                    <a:pt x="28250" y="378537"/>
                  </a:lnTo>
                  <a:lnTo>
                    <a:pt x="24454" y="376890"/>
                  </a:lnTo>
                  <a:lnTo>
                    <a:pt x="19584" y="371113"/>
                  </a:lnTo>
                  <a:lnTo>
                    <a:pt x="14173" y="352215"/>
                  </a:lnTo>
                  <a:lnTo>
                    <a:pt x="10699" y="296366"/>
                  </a:lnTo>
                  <a:lnTo>
                    <a:pt x="2777" y="243481"/>
                  </a:lnTo>
                  <a:lnTo>
                    <a:pt x="0" y="182254"/>
                  </a:lnTo>
                  <a:lnTo>
                    <a:pt x="5040" y="124753"/>
                  </a:lnTo>
                  <a:lnTo>
                    <a:pt x="10065" y="69505"/>
                  </a:lnTo>
                  <a:lnTo>
                    <a:pt x="19138" y="35750"/>
                  </a:lnTo>
                  <a:lnTo>
                    <a:pt x="29963" y="18332"/>
                  </a:lnTo>
                  <a:lnTo>
                    <a:pt x="45692" y="5911"/>
                  </a:lnTo>
                  <a:lnTo>
                    <a:pt x="54799" y="960"/>
                  </a:lnTo>
                  <a:lnTo>
                    <a:pt x="64381" y="0"/>
                  </a:lnTo>
                  <a:lnTo>
                    <a:pt x="84386" y="5172"/>
                  </a:lnTo>
                  <a:lnTo>
                    <a:pt x="101855" y="18389"/>
                  </a:lnTo>
                  <a:lnTo>
                    <a:pt x="116248" y="35962"/>
                  </a:lnTo>
                  <a:lnTo>
                    <a:pt x="126545" y="55471"/>
                  </a:lnTo>
                  <a:lnTo>
                    <a:pt x="133329" y="97363"/>
                  </a:lnTo>
                  <a:lnTo>
                    <a:pt x="129750" y="135641"/>
                  </a:lnTo>
                  <a:lnTo>
                    <a:pt x="115692" y="169210"/>
                  </a:lnTo>
                  <a:lnTo>
                    <a:pt x="91119" y="195794"/>
                  </a:lnTo>
                  <a:lnTo>
                    <a:pt x="68583" y="204885"/>
                  </a:lnTo>
                  <a:lnTo>
                    <a:pt x="30901" y="212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77955" y="2346608"/>
              <a:ext cx="139615" cy="205506"/>
            </a:xfrm>
            <a:custGeom>
              <a:avLst/>
              <a:gdLst/>
              <a:ahLst/>
              <a:cxnLst/>
              <a:rect l="0" t="0" r="0" b="0"/>
              <a:pathLst>
                <a:path w="139615" h="205506">
                  <a:moveTo>
                    <a:pt x="101557" y="5590"/>
                  </a:moveTo>
                  <a:lnTo>
                    <a:pt x="84790" y="0"/>
                  </a:lnTo>
                  <a:lnTo>
                    <a:pt x="77511" y="694"/>
                  </a:lnTo>
                  <a:lnTo>
                    <a:pt x="63184" y="7703"/>
                  </a:lnTo>
                  <a:lnTo>
                    <a:pt x="41964" y="24803"/>
                  </a:lnTo>
                  <a:lnTo>
                    <a:pt x="8853" y="85641"/>
                  </a:lnTo>
                  <a:lnTo>
                    <a:pt x="0" y="131344"/>
                  </a:lnTo>
                  <a:lnTo>
                    <a:pt x="2966" y="170752"/>
                  </a:lnTo>
                  <a:lnTo>
                    <a:pt x="14455" y="190519"/>
                  </a:lnTo>
                  <a:lnTo>
                    <a:pt x="22432" y="199066"/>
                  </a:lnTo>
                  <a:lnTo>
                    <a:pt x="31259" y="203594"/>
                  </a:lnTo>
                  <a:lnTo>
                    <a:pt x="50427" y="205505"/>
                  </a:lnTo>
                  <a:lnTo>
                    <a:pt x="80948" y="194415"/>
                  </a:lnTo>
                  <a:lnTo>
                    <a:pt x="106629" y="176312"/>
                  </a:lnTo>
                  <a:lnTo>
                    <a:pt x="129056" y="150540"/>
                  </a:lnTo>
                  <a:lnTo>
                    <a:pt x="137175" y="127724"/>
                  </a:lnTo>
                  <a:lnTo>
                    <a:pt x="139614" y="103155"/>
                  </a:lnTo>
                  <a:lnTo>
                    <a:pt x="136799" y="80538"/>
                  </a:lnTo>
                  <a:lnTo>
                    <a:pt x="125409" y="61907"/>
                  </a:lnTo>
                  <a:lnTo>
                    <a:pt x="108648" y="46997"/>
                  </a:lnTo>
                  <a:lnTo>
                    <a:pt x="69971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74269" y="2331156"/>
              <a:ext cx="144409" cy="373392"/>
            </a:xfrm>
            <a:custGeom>
              <a:avLst/>
              <a:gdLst/>
              <a:ahLst/>
              <a:cxnLst/>
              <a:rect l="0" t="0" r="0" b="0"/>
              <a:pathLst>
                <a:path w="144409" h="373392">
                  <a:moveTo>
                    <a:pt x="0" y="115798"/>
                  </a:moveTo>
                  <a:lnTo>
                    <a:pt x="17958" y="170843"/>
                  </a:lnTo>
                  <a:lnTo>
                    <a:pt x="28546" y="222251"/>
                  </a:lnTo>
                  <a:lnTo>
                    <a:pt x="36574" y="277466"/>
                  </a:lnTo>
                  <a:lnTo>
                    <a:pt x="41019" y="334602"/>
                  </a:lnTo>
                  <a:lnTo>
                    <a:pt x="40620" y="373391"/>
                  </a:lnTo>
                  <a:lnTo>
                    <a:pt x="38778" y="372925"/>
                  </a:lnTo>
                  <a:lnTo>
                    <a:pt x="36380" y="367934"/>
                  </a:lnTo>
                  <a:lnTo>
                    <a:pt x="32216" y="313456"/>
                  </a:lnTo>
                  <a:lnTo>
                    <a:pt x="24432" y="252571"/>
                  </a:lnTo>
                  <a:lnTo>
                    <a:pt x="15912" y="191102"/>
                  </a:lnTo>
                  <a:lnTo>
                    <a:pt x="12761" y="139295"/>
                  </a:lnTo>
                  <a:lnTo>
                    <a:pt x="19071" y="84001"/>
                  </a:lnTo>
                  <a:lnTo>
                    <a:pt x="22514" y="57212"/>
                  </a:lnTo>
                  <a:lnTo>
                    <a:pt x="37606" y="23570"/>
                  </a:lnTo>
                  <a:lnTo>
                    <a:pt x="50249" y="6178"/>
                  </a:lnTo>
                  <a:lnTo>
                    <a:pt x="58066" y="1774"/>
                  </a:lnTo>
                  <a:lnTo>
                    <a:pt x="76109" y="0"/>
                  </a:lnTo>
                  <a:lnTo>
                    <a:pt x="92708" y="6230"/>
                  </a:lnTo>
                  <a:lnTo>
                    <a:pt x="107884" y="17968"/>
                  </a:lnTo>
                  <a:lnTo>
                    <a:pt x="128412" y="44308"/>
                  </a:lnTo>
                  <a:lnTo>
                    <a:pt x="141253" y="75508"/>
                  </a:lnTo>
                  <a:lnTo>
                    <a:pt x="144408" y="112699"/>
                  </a:lnTo>
                  <a:lnTo>
                    <a:pt x="141000" y="135478"/>
                  </a:lnTo>
                  <a:lnTo>
                    <a:pt x="129347" y="154180"/>
                  </a:lnTo>
                  <a:lnTo>
                    <a:pt x="121326" y="162443"/>
                  </a:lnTo>
                  <a:lnTo>
                    <a:pt x="96816" y="171624"/>
                  </a:lnTo>
                  <a:lnTo>
                    <a:pt x="42113" y="178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67074" y="2341669"/>
              <a:ext cx="104952" cy="169054"/>
            </a:xfrm>
            <a:custGeom>
              <a:avLst/>
              <a:gdLst/>
              <a:ahLst/>
              <a:cxnLst/>
              <a:rect l="0" t="0" r="0" b="0"/>
              <a:pathLst>
                <a:path w="104952" h="169054">
                  <a:moveTo>
                    <a:pt x="7236" y="21057"/>
                  </a:moveTo>
                  <a:lnTo>
                    <a:pt x="0" y="48613"/>
                  </a:lnTo>
                  <a:lnTo>
                    <a:pt x="478" y="101716"/>
                  </a:lnTo>
                  <a:lnTo>
                    <a:pt x="11490" y="146694"/>
                  </a:lnTo>
                  <a:lnTo>
                    <a:pt x="17091" y="155118"/>
                  </a:lnTo>
                  <a:lnTo>
                    <a:pt x="32673" y="167597"/>
                  </a:lnTo>
                  <a:lnTo>
                    <a:pt x="41742" y="169053"/>
                  </a:lnTo>
                  <a:lnTo>
                    <a:pt x="61176" y="164432"/>
                  </a:lnTo>
                  <a:lnTo>
                    <a:pt x="78393" y="148340"/>
                  </a:lnTo>
                  <a:lnTo>
                    <a:pt x="98120" y="112973"/>
                  </a:lnTo>
                  <a:lnTo>
                    <a:pt x="104951" y="87645"/>
                  </a:lnTo>
                  <a:lnTo>
                    <a:pt x="102219" y="53655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63861" y="2152156"/>
              <a:ext cx="10492" cy="368498"/>
            </a:xfrm>
            <a:custGeom>
              <a:avLst/>
              <a:gdLst/>
              <a:ahLst/>
              <a:cxnLst/>
              <a:rect l="0" t="0" r="0" b="0"/>
              <a:pathLst>
                <a:path w="10492" h="368498">
                  <a:moveTo>
                    <a:pt x="10491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0" y="150440"/>
                  </a:lnTo>
                  <a:lnTo>
                    <a:pt x="0" y="211471"/>
                  </a:lnTo>
                  <a:lnTo>
                    <a:pt x="5563" y="262830"/>
                  </a:lnTo>
                  <a:lnTo>
                    <a:pt x="9517" y="320935"/>
                  </a:lnTo>
                  <a:lnTo>
                    <a:pt x="1049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30940" y="2341457"/>
              <a:ext cx="132926" cy="197104"/>
            </a:xfrm>
            <a:custGeom>
              <a:avLst/>
              <a:gdLst/>
              <a:ahLst/>
              <a:cxnLst/>
              <a:rect l="0" t="0" r="0" b="0"/>
              <a:pathLst>
                <a:path w="132926" h="197104">
                  <a:moveTo>
                    <a:pt x="69754" y="105497"/>
                  </a:moveTo>
                  <a:lnTo>
                    <a:pt x="84408" y="61534"/>
                  </a:lnTo>
                  <a:lnTo>
                    <a:pt x="84845" y="41504"/>
                  </a:lnTo>
                  <a:lnTo>
                    <a:pt x="79970" y="22074"/>
                  </a:lnTo>
                  <a:lnTo>
                    <a:pt x="70005" y="5639"/>
                  </a:lnTo>
                  <a:lnTo>
                    <a:pt x="62902" y="1490"/>
                  </a:lnTo>
                  <a:lnTo>
                    <a:pt x="45652" y="0"/>
                  </a:lnTo>
                  <a:lnTo>
                    <a:pt x="37308" y="3580"/>
                  </a:lnTo>
                  <a:lnTo>
                    <a:pt x="21798" y="16917"/>
                  </a:lnTo>
                  <a:lnTo>
                    <a:pt x="13345" y="37662"/>
                  </a:lnTo>
                  <a:lnTo>
                    <a:pt x="237" y="96694"/>
                  </a:lnTo>
                  <a:lnTo>
                    <a:pt x="0" y="153628"/>
                  </a:lnTo>
                  <a:lnTo>
                    <a:pt x="5997" y="176021"/>
                  </a:lnTo>
                  <a:lnTo>
                    <a:pt x="16461" y="193773"/>
                  </a:lnTo>
                  <a:lnTo>
                    <a:pt x="23696" y="197103"/>
                  </a:lnTo>
                  <a:lnTo>
                    <a:pt x="32030" y="196983"/>
                  </a:lnTo>
                  <a:lnTo>
                    <a:pt x="41095" y="194564"/>
                  </a:lnTo>
                  <a:lnTo>
                    <a:pt x="48308" y="189442"/>
                  </a:lnTo>
                  <a:lnTo>
                    <a:pt x="59442" y="174391"/>
                  </a:lnTo>
                  <a:lnTo>
                    <a:pt x="72288" y="146187"/>
                  </a:lnTo>
                  <a:lnTo>
                    <a:pt x="79873" y="104999"/>
                  </a:lnTo>
                  <a:lnTo>
                    <a:pt x="82349" y="105165"/>
                  </a:lnTo>
                  <a:lnTo>
                    <a:pt x="88220" y="114708"/>
                  </a:lnTo>
                  <a:lnTo>
                    <a:pt x="104640" y="146311"/>
                  </a:lnTo>
                  <a:lnTo>
                    <a:pt x="115674" y="158732"/>
                  </a:lnTo>
                  <a:lnTo>
                    <a:pt x="132925" y="168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7035" y="213109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54145"/>
                  </a:lnTo>
                  <a:lnTo>
                    <a:pt x="7409" y="101441"/>
                  </a:lnTo>
                  <a:lnTo>
                    <a:pt x="5315" y="150549"/>
                  </a:lnTo>
                  <a:lnTo>
                    <a:pt x="8984" y="196686"/>
                  </a:lnTo>
                  <a:lnTo>
                    <a:pt x="10071" y="251690"/>
                  </a:lnTo>
                  <a:lnTo>
                    <a:pt x="10393" y="305032"/>
                  </a:lnTo>
                  <a:lnTo>
                    <a:pt x="4913" y="3642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63865" y="2299555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94499" y="17958"/>
                  </a:lnTo>
                  <a:lnTo>
                    <a:pt x="32732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9678" y="2339219"/>
              <a:ext cx="131582" cy="183756"/>
            </a:xfrm>
            <a:custGeom>
              <a:avLst/>
              <a:gdLst/>
              <a:ahLst/>
              <a:cxnLst/>
              <a:rect l="0" t="0" r="0" b="0"/>
              <a:pathLst>
                <a:path w="131582" h="183756">
                  <a:moveTo>
                    <a:pt x="0" y="76150"/>
                  </a:moveTo>
                  <a:lnTo>
                    <a:pt x="16767" y="81739"/>
                  </a:lnTo>
                  <a:lnTo>
                    <a:pt x="75445" y="77694"/>
                  </a:lnTo>
                  <a:lnTo>
                    <a:pt x="100212" y="74496"/>
                  </a:lnTo>
                  <a:lnTo>
                    <a:pt x="119018" y="65276"/>
                  </a:lnTo>
                  <a:lnTo>
                    <a:pt x="124969" y="57202"/>
                  </a:lnTo>
                  <a:lnTo>
                    <a:pt x="131581" y="35753"/>
                  </a:lnTo>
                  <a:lnTo>
                    <a:pt x="129834" y="26992"/>
                  </a:lnTo>
                  <a:lnTo>
                    <a:pt x="125161" y="19981"/>
                  </a:lnTo>
                  <a:lnTo>
                    <a:pt x="110609" y="9072"/>
                  </a:lnTo>
                  <a:lnTo>
                    <a:pt x="92444" y="324"/>
                  </a:lnTo>
                  <a:lnTo>
                    <a:pt x="51307" y="0"/>
                  </a:lnTo>
                  <a:lnTo>
                    <a:pt x="28262" y="7600"/>
                  </a:lnTo>
                  <a:lnTo>
                    <a:pt x="18841" y="12903"/>
                  </a:lnTo>
                  <a:lnTo>
                    <a:pt x="12561" y="21117"/>
                  </a:lnTo>
                  <a:lnTo>
                    <a:pt x="5583" y="42722"/>
                  </a:lnTo>
                  <a:lnTo>
                    <a:pt x="2272" y="100785"/>
                  </a:lnTo>
                  <a:lnTo>
                    <a:pt x="14799" y="159462"/>
                  </a:lnTo>
                  <a:lnTo>
                    <a:pt x="20394" y="167956"/>
                  </a:lnTo>
                  <a:lnTo>
                    <a:pt x="35970" y="180513"/>
                  </a:lnTo>
                  <a:lnTo>
                    <a:pt x="57711" y="183755"/>
                  </a:lnTo>
                  <a:lnTo>
                    <a:pt x="94756" y="181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50557" y="2132847"/>
              <a:ext cx="132170" cy="431180"/>
            </a:xfrm>
            <a:custGeom>
              <a:avLst/>
              <a:gdLst/>
              <a:ahLst/>
              <a:cxnLst/>
              <a:rect l="0" t="0" r="0" b="0"/>
              <a:pathLst>
                <a:path w="132170" h="431180">
                  <a:moveTo>
                    <a:pt x="113390" y="314107"/>
                  </a:moveTo>
                  <a:lnTo>
                    <a:pt x="110271" y="271415"/>
                  </a:lnTo>
                  <a:lnTo>
                    <a:pt x="103815" y="251849"/>
                  </a:lnTo>
                  <a:lnTo>
                    <a:pt x="93147" y="235354"/>
                  </a:lnTo>
                  <a:lnTo>
                    <a:pt x="85857" y="232359"/>
                  </a:lnTo>
                  <a:lnTo>
                    <a:pt x="77487" y="232702"/>
                  </a:lnTo>
                  <a:lnTo>
                    <a:pt x="38838" y="244475"/>
                  </a:lnTo>
                  <a:lnTo>
                    <a:pt x="30933" y="250138"/>
                  </a:lnTo>
                  <a:lnTo>
                    <a:pt x="19031" y="265789"/>
                  </a:lnTo>
                  <a:lnTo>
                    <a:pt x="5753" y="294331"/>
                  </a:lnTo>
                  <a:lnTo>
                    <a:pt x="0" y="336193"/>
                  </a:lnTo>
                  <a:lnTo>
                    <a:pt x="3884" y="380053"/>
                  </a:lnTo>
                  <a:lnTo>
                    <a:pt x="12468" y="402298"/>
                  </a:lnTo>
                  <a:lnTo>
                    <a:pt x="18033" y="411505"/>
                  </a:lnTo>
                  <a:lnTo>
                    <a:pt x="33574" y="424855"/>
                  </a:lnTo>
                  <a:lnTo>
                    <a:pt x="42632" y="430053"/>
                  </a:lnTo>
                  <a:lnTo>
                    <a:pt x="51011" y="431179"/>
                  </a:lnTo>
                  <a:lnTo>
                    <a:pt x="66559" y="426190"/>
                  </a:lnTo>
                  <a:lnTo>
                    <a:pt x="88466" y="404639"/>
                  </a:lnTo>
                  <a:lnTo>
                    <a:pt x="104186" y="370437"/>
                  </a:lnTo>
                  <a:lnTo>
                    <a:pt x="118808" y="307383"/>
                  </a:lnTo>
                  <a:lnTo>
                    <a:pt x="123574" y="251283"/>
                  </a:lnTo>
                  <a:lnTo>
                    <a:pt x="130706" y="201646"/>
                  </a:lnTo>
                  <a:lnTo>
                    <a:pt x="132169" y="144695"/>
                  </a:lnTo>
                  <a:lnTo>
                    <a:pt x="126883" y="90256"/>
                  </a:lnTo>
                  <a:lnTo>
                    <a:pt x="123627" y="38251"/>
                  </a:lnTo>
                  <a:lnTo>
                    <a:pt x="118720" y="7450"/>
                  </a:lnTo>
                  <a:lnTo>
                    <a:pt x="115774" y="875"/>
                  </a:lnTo>
                  <a:lnTo>
                    <a:pt x="112639" y="0"/>
                  </a:lnTo>
                  <a:lnTo>
                    <a:pt x="109380" y="2927"/>
                  </a:lnTo>
                  <a:lnTo>
                    <a:pt x="105759" y="18657"/>
                  </a:lnTo>
                  <a:lnTo>
                    <a:pt x="103434" y="78062"/>
                  </a:lnTo>
                  <a:lnTo>
                    <a:pt x="103031" y="131344"/>
                  </a:lnTo>
                  <a:lnTo>
                    <a:pt x="102937" y="172827"/>
                  </a:lnTo>
                  <a:lnTo>
                    <a:pt x="106004" y="235982"/>
                  </a:lnTo>
                  <a:lnTo>
                    <a:pt x="111202" y="291739"/>
                  </a:lnTo>
                  <a:lnTo>
                    <a:pt x="118548" y="351803"/>
                  </a:lnTo>
                  <a:lnTo>
                    <a:pt x="123919" y="387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09068" y="2317594"/>
              <a:ext cx="151644" cy="206245"/>
            </a:xfrm>
            <a:custGeom>
              <a:avLst/>
              <a:gdLst/>
              <a:ahLst/>
              <a:cxnLst/>
              <a:rect l="0" t="0" r="0" b="0"/>
              <a:pathLst>
                <a:path w="151644" h="206245">
                  <a:moveTo>
                    <a:pt x="107605" y="13547"/>
                  </a:moveTo>
                  <a:lnTo>
                    <a:pt x="90837" y="2368"/>
                  </a:lnTo>
                  <a:lnTo>
                    <a:pt x="70127" y="0"/>
                  </a:lnTo>
                  <a:lnTo>
                    <a:pt x="24293" y="8011"/>
                  </a:lnTo>
                  <a:lnTo>
                    <a:pt x="15799" y="13366"/>
                  </a:lnTo>
                  <a:lnTo>
                    <a:pt x="3241" y="28674"/>
                  </a:lnTo>
                  <a:lnTo>
                    <a:pt x="0" y="50296"/>
                  </a:lnTo>
                  <a:lnTo>
                    <a:pt x="773" y="62612"/>
                  </a:lnTo>
                  <a:lnTo>
                    <a:pt x="4798" y="71993"/>
                  </a:lnTo>
                  <a:lnTo>
                    <a:pt x="18629" y="85536"/>
                  </a:lnTo>
                  <a:lnTo>
                    <a:pt x="46147" y="99738"/>
                  </a:lnTo>
                  <a:lnTo>
                    <a:pt x="102516" y="113414"/>
                  </a:lnTo>
                  <a:lnTo>
                    <a:pt x="134676" y="137389"/>
                  </a:lnTo>
                  <a:lnTo>
                    <a:pt x="150851" y="163324"/>
                  </a:lnTo>
                  <a:lnTo>
                    <a:pt x="151643" y="171890"/>
                  </a:lnTo>
                  <a:lnTo>
                    <a:pt x="146285" y="187647"/>
                  </a:lnTo>
                  <a:lnTo>
                    <a:pt x="132985" y="199329"/>
                  </a:lnTo>
                  <a:lnTo>
                    <a:pt x="124525" y="204082"/>
                  </a:lnTo>
                  <a:lnTo>
                    <a:pt x="105766" y="206244"/>
                  </a:lnTo>
                  <a:lnTo>
                    <a:pt x="44272" y="191886"/>
                  </a:lnTo>
                  <a:lnTo>
                    <a:pt x="2320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11455" y="2067928"/>
              <a:ext cx="10504" cy="421141"/>
            </a:xfrm>
            <a:custGeom>
              <a:avLst/>
              <a:gdLst/>
              <a:ahLst/>
              <a:cxnLst/>
              <a:rect l="0" t="0" r="0" b="0"/>
              <a:pathLst>
                <a:path w="10504" h="421141">
                  <a:moveTo>
                    <a:pt x="10503" y="0"/>
                  </a:moveTo>
                  <a:lnTo>
                    <a:pt x="2169" y="37478"/>
                  </a:lnTo>
                  <a:lnTo>
                    <a:pt x="408" y="94491"/>
                  </a:lnTo>
                  <a:lnTo>
                    <a:pt x="60" y="156012"/>
                  </a:lnTo>
                  <a:lnTo>
                    <a:pt x="0" y="213122"/>
                  </a:lnTo>
                  <a:lnTo>
                    <a:pt x="1152" y="270988"/>
                  </a:lnTo>
                  <a:lnTo>
                    <a:pt x="8309" y="329999"/>
                  </a:lnTo>
                  <a:lnTo>
                    <a:pt x="10069" y="391698"/>
                  </a:lnTo>
                  <a:lnTo>
                    <a:pt x="1050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74559" y="221532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4891" y="11453"/>
                  </a:lnTo>
                  <a:lnTo>
                    <a:pt x="135500" y="18211"/>
                  </a:lnTo>
                  <a:lnTo>
                    <a:pt x="86941" y="23334"/>
                  </a:lnTo>
                  <a:lnTo>
                    <a:pt x="28612" y="299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76895" y="2342080"/>
              <a:ext cx="187219" cy="198141"/>
            </a:xfrm>
            <a:custGeom>
              <a:avLst/>
              <a:gdLst/>
              <a:ahLst/>
              <a:cxnLst/>
              <a:rect l="0" t="0" r="0" b="0"/>
              <a:pathLst>
                <a:path w="187219" h="198141">
                  <a:moveTo>
                    <a:pt x="113519" y="104874"/>
                  </a:moveTo>
                  <a:lnTo>
                    <a:pt x="94391" y="41446"/>
                  </a:lnTo>
                  <a:lnTo>
                    <a:pt x="83181" y="20532"/>
                  </a:lnTo>
                  <a:lnTo>
                    <a:pt x="67280" y="5777"/>
                  </a:lnTo>
                  <a:lnTo>
                    <a:pt x="58126" y="205"/>
                  </a:lnTo>
                  <a:lnTo>
                    <a:pt x="49685" y="0"/>
                  </a:lnTo>
                  <a:lnTo>
                    <a:pt x="41717" y="3372"/>
                  </a:lnTo>
                  <a:lnTo>
                    <a:pt x="27794" y="16478"/>
                  </a:lnTo>
                  <a:lnTo>
                    <a:pt x="5452" y="63598"/>
                  </a:lnTo>
                  <a:lnTo>
                    <a:pt x="0" y="100183"/>
                  </a:lnTo>
                  <a:lnTo>
                    <a:pt x="9460" y="160018"/>
                  </a:lnTo>
                  <a:lnTo>
                    <a:pt x="12561" y="173222"/>
                  </a:lnTo>
                  <a:lnTo>
                    <a:pt x="18138" y="183195"/>
                  </a:lnTo>
                  <a:lnTo>
                    <a:pt x="33692" y="197395"/>
                  </a:lnTo>
                  <a:lnTo>
                    <a:pt x="41584" y="198140"/>
                  </a:lnTo>
                  <a:lnTo>
                    <a:pt x="49184" y="195127"/>
                  </a:lnTo>
                  <a:lnTo>
                    <a:pt x="71060" y="174120"/>
                  </a:lnTo>
                  <a:lnTo>
                    <a:pt x="84120" y="154367"/>
                  </a:lnTo>
                  <a:lnTo>
                    <a:pt x="107245" y="91638"/>
                  </a:lnTo>
                  <a:lnTo>
                    <a:pt x="105662" y="96652"/>
                  </a:lnTo>
                  <a:lnTo>
                    <a:pt x="109371" y="119205"/>
                  </a:lnTo>
                  <a:lnTo>
                    <a:pt x="117879" y="148115"/>
                  </a:lnTo>
                  <a:lnTo>
                    <a:pt x="123445" y="155928"/>
                  </a:lnTo>
                  <a:lnTo>
                    <a:pt x="138988" y="167729"/>
                  </a:lnTo>
                  <a:lnTo>
                    <a:pt x="157594" y="170634"/>
                  </a:lnTo>
                  <a:lnTo>
                    <a:pt x="187218" y="168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96349" y="2183742"/>
              <a:ext cx="9879" cy="347441"/>
            </a:xfrm>
            <a:custGeom>
              <a:avLst/>
              <a:gdLst/>
              <a:ahLst/>
              <a:cxnLst/>
              <a:rect l="0" t="0" r="0" b="0"/>
              <a:pathLst>
                <a:path w="9879" h="347441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0" y="200218"/>
                  </a:lnTo>
                  <a:lnTo>
                    <a:pt x="9245" y="249617"/>
                  </a:lnTo>
                  <a:lnTo>
                    <a:pt x="9753" y="308230"/>
                  </a:lnTo>
                  <a:lnTo>
                    <a:pt x="987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90414" y="2299555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5556" y="17958"/>
                  </a:lnTo>
                  <a:lnTo>
                    <a:pt x="67409" y="31667"/>
                  </a:lnTo>
                  <a:lnTo>
                    <a:pt x="2855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40682" y="2330990"/>
              <a:ext cx="138339" cy="196021"/>
            </a:xfrm>
            <a:custGeom>
              <a:avLst/>
              <a:gdLst/>
              <a:ahLst/>
              <a:cxnLst/>
              <a:rect l="0" t="0" r="0" b="0"/>
              <a:pathLst>
                <a:path w="138339" h="196021">
                  <a:moveTo>
                    <a:pt x="18188" y="105436"/>
                  </a:moveTo>
                  <a:lnTo>
                    <a:pt x="34955" y="99846"/>
                  </a:lnTo>
                  <a:lnTo>
                    <a:pt x="52546" y="100222"/>
                  </a:lnTo>
                  <a:lnTo>
                    <a:pt x="72063" y="101949"/>
                  </a:lnTo>
                  <a:lnTo>
                    <a:pt x="123635" y="90476"/>
                  </a:lnTo>
                  <a:lnTo>
                    <a:pt x="130599" y="83764"/>
                  </a:lnTo>
                  <a:lnTo>
                    <a:pt x="138338" y="63828"/>
                  </a:lnTo>
                  <a:lnTo>
                    <a:pt x="135539" y="42490"/>
                  </a:lnTo>
                  <a:lnTo>
                    <a:pt x="125326" y="22477"/>
                  </a:lnTo>
                  <a:lnTo>
                    <a:pt x="109089" y="5784"/>
                  </a:lnTo>
                  <a:lnTo>
                    <a:pt x="99845" y="1567"/>
                  </a:lnTo>
                  <a:lnTo>
                    <a:pt x="80216" y="0"/>
                  </a:lnTo>
                  <a:lnTo>
                    <a:pt x="49435" y="11284"/>
                  </a:lnTo>
                  <a:lnTo>
                    <a:pt x="23676" y="29446"/>
                  </a:lnTo>
                  <a:lnTo>
                    <a:pt x="6816" y="55234"/>
                  </a:lnTo>
                  <a:lnTo>
                    <a:pt x="0" y="90691"/>
                  </a:lnTo>
                  <a:lnTo>
                    <a:pt x="3570" y="130832"/>
                  </a:lnTo>
                  <a:lnTo>
                    <a:pt x="12081" y="152208"/>
                  </a:lnTo>
                  <a:lnTo>
                    <a:pt x="24832" y="169507"/>
                  </a:lnTo>
                  <a:lnTo>
                    <a:pt x="42198" y="184994"/>
                  </a:lnTo>
                  <a:lnTo>
                    <a:pt x="64734" y="193438"/>
                  </a:lnTo>
                  <a:lnTo>
                    <a:pt x="89178" y="196020"/>
                  </a:lnTo>
                  <a:lnTo>
                    <a:pt x="134001" y="189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76357" y="2296611"/>
              <a:ext cx="145889" cy="258874"/>
            </a:xfrm>
            <a:custGeom>
              <a:avLst/>
              <a:gdLst/>
              <a:ahLst/>
              <a:cxnLst/>
              <a:rect l="0" t="0" r="0" b="0"/>
              <a:pathLst>
                <a:path w="145889" h="258874">
                  <a:moveTo>
                    <a:pt x="40481" y="87172"/>
                  </a:moveTo>
                  <a:lnTo>
                    <a:pt x="51660" y="98350"/>
                  </a:lnTo>
                  <a:lnTo>
                    <a:pt x="69626" y="103838"/>
                  </a:lnTo>
                  <a:lnTo>
                    <a:pt x="80968" y="105302"/>
                  </a:lnTo>
                  <a:lnTo>
                    <a:pt x="102930" y="100689"/>
                  </a:lnTo>
                  <a:lnTo>
                    <a:pt x="123219" y="89670"/>
                  </a:lnTo>
                  <a:lnTo>
                    <a:pt x="140035" y="73074"/>
                  </a:lnTo>
                  <a:lnTo>
                    <a:pt x="144285" y="63736"/>
                  </a:lnTo>
                  <a:lnTo>
                    <a:pt x="145888" y="44000"/>
                  </a:lnTo>
                  <a:lnTo>
                    <a:pt x="139582" y="26651"/>
                  </a:lnTo>
                  <a:lnTo>
                    <a:pt x="134624" y="18749"/>
                  </a:lnTo>
                  <a:lnTo>
                    <a:pt x="116638" y="6849"/>
                  </a:lnTo>
                  <a:lnTo>
                    <a:pt x="94216" y="0"/>
                  </a:lnTo>
                  <a:lnTo>
                    <a:pt x="72552" y="856"/>
                  </a:lnTo>
                  <a:lnTo>
                    <a:pt x="40626" y="13504"/>
                  </a:lnTo>
                  <a:lnTo>
                    <a:pt x="25728" y="28694"/>
                  </a:lnTo>
                  <a:lnTo>
                    <a:pt x="6632" y="67042"/>
                  </a:lnTo>
                  <a:lnTo>
                    <a:pt x="0" y="117987"/>
                  </a:lnTo>
                  <a:lnTo>
                    <a:pt x="1191" y="163893"/>
                  </a:lnTo>
                  <a:lnTo>
                    <a:pt x="15322" y="199591"/>
                  </a:lnTo>
                  <a:lnTo>
                    <a:pt x="47884" y="240681"/>
                  </a:lnTo>
                  <a:lnTo>
                    <a:pt x="74260" y="256788"/>
                  </a:lnTo>
                  <a:lnTo>
                    <a:pt x="97218" y="258873"/>
                  </a:lnTo>
                  <a:lnTo>
                    <a:pt x="145766" y="255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56566" y="2329482"/>
              <a:ext cx="165600" cy="204993"/>
            </a:xfrm>
            <a:custGeom>
              <a:avLst/>
              <a:gdLst/>
              <a:ahLst/>
              <a:cxnLst/>
              <a:rect l="0" t="0" r="0" b="0"/>
              <a:pathLst>
                <a:path w="165600" h="204993">
                  <a:moveTo>
                    <a:pt x="112956" y="128000"/>
                  </a:moveTo>
                  <a:lnTo>
                    <a:pt x="121290" y="90522"/>
                  </a:lnTo>
                  <a:lnTo>
                    <a:pt x="119715" y="55675"/>
                  </a:lnTo>
                  <a:lnTo>
                    <a:pt x="113621" y="35024"/>
                  </a:lnTo>
                  <a:lnTo>
                    <a:pt x="103113" y="18048"/>
                  </a:lnTo>
                  <a:lnTo>
                    <a:pt x="87524" y="5823"/>
                  </a:lnTo>
                  <a:lnTo>
                    <a:pt x="78454" y="925"/>
                  </a:lnTo>
                  <a:lnTo>
                    <a:pt x="68898" y="0"/>
                  </a:lnTo>
                  <a:lnTo>
                    <a:pt x="48921" y="5211"/>
                  </a:lnTo>
                  <a:lnTo>
                    <a:pt x="31464" y="21565"/>
                  </a:lnTo>
                  <a:lnTo>
                    <a:pt x="6782" y="64602"/>
                  </a:lnTo>
                  <a:lnTo>
                    <a:pt x="0" y="101937"/>
                  </a:lnTo>
                  <a:lnTo>
                    <a:pt x="6113" y="162540"/>
                  </a:lnTo>
                  <a:lnTo>
                    <a:pt x="12048" y="187805"/>
                  </a:lnTo>
                  <a:lnTo>
                    <a:pt x="18778" y="195946"/>
                  </a:lnTo>
                  <a:lnTo>
                    <a:pt x="38734" y="204992"/>
                  </a:lnTo>
                  <a:lnTo>
                    <a:pt x="48267" y="203895"/>
                  </a:lnTo>
                  <a:lnTo>
                    <a:pt x="65099" y="193317"/>
                  </a:lnTo>
                  <a:lnTo>
                    <a:pt x="82139" y="167631"/>
                  </a:lnTo>
                  <a:lnTo>
                    <a:pt x="91141" y="127293"/>
                  </a:lnTo>
                  <a:lnTo>
                    <a:pt x="93734" y="127529"/>
                  </a:lnTo>
                  <a:lnTo>
                    <a:pt x="131227" y="176259"/>
                  </a:lnTo>
                  <a:lnTo>
                    <a:pt x="144863" y="184544"/>
                  </a:lnTo>
                  <a:lnTo>
                    <a:pt x="165599" y="191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43222" y="2289026"/>
              <a:ext cx="147452" cy="249620"/>
            </a:xfrm>
            <a:custGeom>
              <a:avLst/>
              <a:gdLst/>
              <a:ahLst/>
              <a:cxnLst/>
              <a:rect l="0" t="0" r="0" b="0"/>
              <a:pathLst>
                <a:path w="147452" h="249620">
                  <a:moveTo>
                    <a:pt x="115813" y="0"/>
                  </a:moveTo>
                  <a:lnTo>
                    <a:pt x="93457" y="0"/>
                  </a:lnTo>
                  <a:lnTo>
                    <a:pt x="31471" y="23720"/>
                  </a:lnTo>
                  <a:lnTo>
                    <a:pt x="16717" y="37449"/>
                  </a:lnTo>
                  <a:lnTo>
                    <a:pt x="11145" y="46023"/>
                  </a:lnTo>
                  <a:lnTo>
                    <a:pt x="3303" y="86036"/>
                  </a:lnTo>
                  <a:lnTo>
                    <a:pt x="5711" y="98302"/>
                  </a:lnTo>
                  <a:lnTo>
                    <a:pt x="17746" y="118169"/>
                  </a:lnTo>
                  <a:lnTo>
                    <a:pt x="34793" y="131679"/>
                  </a:lnTo>
                  <a:lnTo>
                    <a:pt x="55238" y="140413"/>
                  </a:lnTo>
                  <a:lnTo>
                    <a:pt x="114538" y="152069"/>
                  </a:lnTo>
                  <a:lnTo>
                    <a:pt x="133184" y="164682"/>
                  </a:lnTo>
                  <a:lnTo>
                    <a:pt x="141431" y="172959"/>
                  </a:lnTo>
                  <a:lnTo>
                    <a:pt x="145760" y="181987"/>
                  </a:lnTo>
                  <a:lnTo>
                    <a:pt x="147451" y="201376"/>
                  </a:lnTo>
                  <a:lnTo>
                    <a:pt x="141183" y="218572"/>
                  </a:lnTo>
                  <a:lnTo>
                    <a:pt x="136236" y="226434"/>
                  </a:lnTo>
                  <a:lnTo>
                    <a:pt x="121381" y="238288"/>
                  </a:lnTo>
                  <a:lnTo>
                    <a:pt x="101910" y="246286"/>
                  </a:lnTo>
                  <a:lnTo>
                    <a:pt x="65811" y="249619"/>
                  </a:lnTo>
                  <a:lnTo>
                    <a:pt x="24698" y="24085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43698" y="2162685"/>
              <a:ext cx="20624" cy="368498"/>
            </a:xfrm>
            <a:custGeom>
              <a:avLst/>
              <a:gdLst/>
              <a:ahLst/>
              <a:cxnLst/>
              <a:rect l="0" t="0" r="0" b="0"/>
              <a:pathLst>
                <a:path w="20624" h="368498">
                  <a:moveTo>
                    <a:pt x="10094" y="0"/>
                  </a:moveTo>
                  <a:lnTo>
                    <a:pt x="1761" y="37477"/>
                  </a:lnTo>
                  <a:lnTo>
                    <a:pt x="0" y="100079"/>
                  </a:lnTo>
                  <a:lnTo>
                    <a:pt x="6887" y="158329"/>
                  </a:lnTo>
                  <a:lnTo>
                    <a:pt x="10314" y="213808"/>
                  </a:lnTo>
                  <a:lnTo>
                    <a:pt x="17048" y="272360"/>
                  </a:lnTo>
                  <a:lnTo>
                    <a:pt x="19916" y="332133"/>
                  </a:lnTo>
                  <a:lnTo>
                    <a:pt x="2062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1149" y="2278498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1730" y="14654"/>
                  </a:lnTo>
                  <a:lnTo>
                    <a:pt x="2002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823578" y="2020131"/>
            <a:ext cx="1246319" cy="508137"/>
            <a:chOff x="6823578" y="2020131"/>
            <a:chExt cx="1246319" cy="508137"/>
          </a:xfrm>
        </p:grpSpPr>
        <p:sp>
          <p:nvSpPr>
            <p:cNvPr id="68" name="Freeform 67"/>
            <p:cNvSpPr/>
            <p:nvPr/>
          </p:nvSpPr>
          <p:spPr>
            <a:xfrm>
              <a:off x="6823578" y="2325551"/>
              <a:ext cx="177741" cy="202717"/>
            </a:xfrm>
            <a:custGeom>
              <a:avLst/>
              <a:gdLst/>
              <a:ahLst/>
              <a:cxnLst/>
              <a:rect l="0" t="0" r="0" b="0"/>
              <a:pathLst>
                <a:path w="177741" h="202717">
                  <a:moveTo>
                    <a:pt x="98711" y="5590"/>
                  </a:moveTo>
                  <a:lnTo>
                    <a:pt x="81943" y="0"/>
                  </a:lnTo>
                  <a:lnTo>
                    <a:pt x="64352" y="3495"/>
                  </a:lnTo>
                  <a:lnTo>
                    <a:pt x="37838" y="18617"/>
                  </a:lnTo>
                  <a:lnTo>
                    <a:pt x="23693" y="32437"/>
                  </a:lnTo>
                  <a:lnTo>
                    <a:pt x="1196" y="80051"/>
                  </a:lnTo>
                  <a:lnTo>
                    <a:pt x="0" y="103804"/>
                  </a:lnTo>
                  <a:lnTo>
                    <a:pt x="8763" y="151592"/>
                  </a:lnTo>
                  <a:lnTo>
                    <a:pt x="23967" y="178571"/>
                  </a:lnTo>
                  <a:lnTo>
                    <a:pt x="39755" y="190875"/>
                  </a:lnTo>
                  <a:lnTo>
                    <a:pt x="59640" y="199073"/>
                  </a:lnTo>
                  <a:lnTo>
                    <a:pt x="84076" y="202716"/>
                  </a:lnTo>
                  <a:lnTo>
                    <a:pt x="104295" y="198096"/>
                  </a:lnTo>
                  <a:lnTo>
                    <a:pt x="131951" y="179222"/>
                  </a:lnTo>
                  <a:lnTo>
                    <a:pt x="167148" y="141403"/>
                  </a:lnTo>
                  <a:lnTo>
                    <a:pt x="175921" y="114694"/>
                  </a:lnTo>
                  <a:lnTo>
                    <a:pt x="177740" y="73012"/>
                  </a:lnTo>
                  <a:lnTo>
                    <a:pt x="172439" y="50763"/>
                  </a:lnTo>
                  <a:lnTo>
                    <a:pt x="15135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30631" y="2020131"/>
              <a:ext cx="123286" cy="489995"/>
            </a:xfrm>
            <a:custGeom>
              <a:avLst/>
              <a:gdLst/>
              <a:ahLst/>
              <a:cxnLst/>
              <a:rect l="0" t="0" r="0" b="0"/>
              <a:pathLst>
                <a:path w="123286" h="489995">
                  <a:moveTo>
                    <a:pt x="49586" y="489994"/>
                  </a:moveTo>
                  <a:lnTo>
                    <a:pt x="43996" y="431377"/>
                  </a:lnTo>
                  <a:lnTo>
                    <a:pt x="38863" y="378373"/>
                  </a:lnTo>
                  <a:lnTo>
                    <a:pt x="30917" y="326656"/>
                  </a:lnTo>
                  <a:lnTo>
                    <a:pt x="26117" y="277821"/>
                  </a:lnTo>
                  <a:lnTo>
                    <a:pt x="17286" y="226306"/>
                  </a:lnTo>
                  <a:lnTo>
                    <a:pt x="7261" y="173998"/>
                  </a:lnTo>
                  <a:lnTo>
                    <a:pt x="0" y="124574"/>
                  </a:lnTo>
                  <a:lnTo>
                    <a:pt x="969" y="83414"/>
                  </a:lnTo>
                  <a:lnTo>
                    <a:pt x="11777" y="38065"/>
                  </a:lnTo>
                  <a:lnTo>
                    <a:pt x="24593" y="19685"/>
                  </a:lnTo>
                  <a:lnTo>
                    <a:pt x="32924" y="11508"/>
                  </a:lnTo>
                  <a:lnTo>
                    <a:pt x="54659" y="2423"/>
                  </a:lnTo>
                  <a:lnTo>
                    <a:pt x="67006" y="0"/>
                  </a:lnTo>
                  <a:lnTo>
                    <a:pt x="90083" y="3547"/>
                  </a:lnTo>
                  <a:lnTo>
                    <a:pt x="108529" y="11753"/>
                  </a:lnTo>
                  <a:lnTo>
                    <a:pt x="123285" y="2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64403" y="2267970"/>
              <a:ext cx="147401" cy="21057"/>
            </a:xfrm>
            <a:custGeom>
              <a:avLst/>
              <a:gdLst/>
              <a:ahLst/>
              <a:cxnLst/>
              <a:rect l="0" t="0" r="0" b="0"/>
              <a:pathLst>
                <a:path w="147401" h="21057">
                  <a:moveTo>
                    <a:pt x="147400" y="0"/>
                  </a:moveTo>
                  <a:lnTo>
                    <a:pt x="92354" y="16788"/>
                  </a:lnTo>
                  <a:lnTo>
                    <a:pt x="40946" y="2021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27353" y="2067928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386" y="145773"/>
                  </a:lnTo>
                  <a:lnTo>
                    <a:pt x="5529" y="202679"/>
                  </a:lnTo>
                  <a:lnTo>
                    <a:pt x="5571" y="263994"/>
                  </a:lnTo>
                  <a:lnTo>
                    <a:pt x="5584" y="324275"/>
                  </a:lnTo>
                  <a:lnTo>
                    <a:pt x="5588" y="384632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27657" y="2299555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5" y="8333"/>
                  </a:lnTo>
                  <a:lnTo>
                    <a:pt x="101479" y="15684"/>
                  </a:lnTo>
                  <a:lnTo>
                    <a:pt x="46735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80342" y="2067928"/>
              <a:ext cx="389555" cy="407573"/>
            </a:xfrm>
            <a:custGeom>
              <a:avLst/>
              <a:gdLst/>
              <a:ahLst/>
              <a:cxnLst/>
              <a:rect l="0" t="0" r="0" b="0"/>
              <a:pathLst>
                <a:path w="389555" h="407573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2" y="169786"/>
                  </a:lnTo>
                  <a:lnTo>
                    <a:pt x="12996" y="222662"/>
                  </a:lnTo>
                  <a:lnTo>
                    <a:pt x="19464" y="283149"/>
                  </a:lnTo>
                  <a:lnTo>
                    <a:pt x="19572" y="342063"/>
                  </a:lnTo>
                  <a:lnTo>
                    <a:pt x="17727" y="343856"/>
                  </a:lnTo>
                  <a:lnTo>
                    <a:pt x="15327" y="341541"/>
                  </a:lnTo>
                  <a:lnTo>
                    <a:pt x="11476" y="304205"/>
                  </a:lnTo>
                  <a:lnTo>
                    <a:pt x="13148" y="266520"/>
                  </a:lnTo>
                  <a:lnTo>
                    <a:pt x="27422" y="233777"/>
                  </a:lnTo>
                  <a:lnTo>
                    <a:pt x="39873" y="216595"/>
                  </a:lnTo>
                  <a:lnTo>
                    <a:pt x="47639" y="212247"/>
                  </a:lnTo>
                  <a:lnTo>
                    <a:pt x="65626" y="210535"/>
                  </a:lnTo>
                  <a:lnTo>
                    <a:pt x="82199" y="216794"/>
                  </a:lnTo>
                  <a:lnTo>
                    <a:pt x="97364" y="228544"/>
                  </a:lnTo>
                  <a:lnTo>
                    <a:pt x="111903" y="245465"/>
                  </a:lnTo>
                  <a:lnTo>
                    <a:pt x="135893" y="303567"/>
                  </a:lnTo>
                  <a:lnTo>
                    <a:pt x="150715" y="347093"/>
                  </a:lnTo>
                  <a:lnTo>
                    <a:pt x="153119" y="349549"/>
                  </a:lnTo>
                  <a:lnTo>
                    <a:pt x="154722" y="346506"/>
                  </a:lnTo>
                  <a:lnTo>
                    <a:pt x="158842" y="331817"/>
                  </a:lnTo>
                  <a:lnTo>
                    <a:pt x="175486" y="304987"/>
                  </a:lnTo>
                  <a:lnTo>
                    <a:pt x="192637" y="289188"/>
                  </a:lnTo>
                  <a:lnTo>
                    <a:pt x="215077" y="280606"/>
                  </a:lnTo>
                  <a:lnTo>
                    <a:pt x="239479" y="274453"/>
                  </a:lnTo>
                  <a:lnTo>
                    <a:pt x="294444" y="244834"/>
                  </a:lnTo>
                  <a:lnTo>
                    <a:pt x="300411" y="235753"/>
                  </a:lnTo>
                  <a:lnTo>
                    <a:pt x="303921" y="213183"/>
                  </a:lnTo>
                  <a:lnTo>
                    <a:pt x="300880" y="202954"/>
                  </a:lnTo>
                  <a:lnTo>
                    <a:pt x="288142" y="185348"/>
                  </a:lnTo>
                  <a:lnTo>
                    <a:pt x="278662" y="180887"/>
                  </a:lnTo>
                  <a:lnTo>
                    <a:pt x="255651" y="179050"/>
                  </a:lnTo>
                  <a:lnTo>
                    <a:pt x="221977" y="184593"/>
                  </a:lnTo>
                  <a:lnTo>
                    <a:pt x="203551" y="196685"/>
                  </a:lnTo>
                  <a:lnTo>
                    <a:pt x="195362" y="204823"/>
                  </a:lnTo>
                  <a:lnTo>
                    <a:pt x="186263" y="229462"/>
                  </a:lnTo>
                  <a:lnTo>
                    <a:pt x="184260" y="273100"/>
                  </a:lnTo>
                  <a:lnTo>
                    <a:pt x="194195" y="315665"/>
                  </a:lnTo>
                  <a:lnTo>
                    <a:pt x="211956" y="351673"/>
                  </a:lnTo>
                  <a:lnTo>
                    <a:pt x="235157" y="377161"/>
                  </a:lnTo>
                  <a:lnTo>
                    <a:pt x="264258" y="396411"/>
                  </a:lnTo>
                  <a:lnTo>
                    <a:pt x="287074" y="404300"/>
                  </a:lnTo>
                  <a:lnTo>
                    <a:pt x="330463" y="407572"/>
                  </a:lnTo>
                  <a:lnTo>
                    <a:pt x="364246" y="401652"/>
                  </a:lnTo>
                  <a:lnTo>
                    <a:pt x="38955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 rot="343200">
            <a:off x="2450175" y="2835035"/>
            <a:ext cx="2622242" cy="603385"/>
            <a:chOff x="2450175" y="2835035"/>
            <a:chExt cx="2622242" cy="603385"/>
          </a:xfrm>
        </p:grpSpPr>
        <p:sp>
          <p:nvSpPr>
            <p:cNvPr id="75" name="Freeform 74"/>
            <p:cNvSpPr/>
            <p:nvPr/>
          </p:nvSpPr>
          <p:spPr>
            <a:xfrm>
              <a:off x="2450175" y="2953057"/>
              <a:ext cx="284270" cy="485363"/>
            </a:xfrm>
            <a:custGeom>
              <a:avLst/>
              <a:gdLst/>
              <a:ahLst/>
              <a:cxnLst/>
              <a:rect l="0" t="0" r="0" b="0"/>
              <a:pathLst>
                <a:path w="284270" h="485363">
                  <a:moveTo>
                    <a:pt x="0" y="485362"/>
                  </a:moveTo>
                  <a:lnTo>
                    <a:pt x="11453" y="436431"/>
                  </a:lnTo>
                  <a:lnTo>
                    <a:pt x="24749" y="377301"/>
                  </a:lnTo>
                  <a:lnTo>
                    <a:pt x="35149" y="329082"/>
                  </a:lnTo>
                  <a:lnTo>
                    <a:pt x="45639" y="272161"/>
                  </a:lnTo>
                  <a:lnTo>
                    <a:pt x="56156" y="216431"/>
                  </a:lnTo>
                  <a:lnTo>
                    <a:pt x="62955" y="154773"/>
                  </a:lnTo>
                  <a:lnTo>
                    <a:pt x="68144" y="130203"/>
                  </a:lnTo>
                  <a:lnTo>
                    <a:pt x="71166" y="126927"/>
                  </a:lnTo>
                  <a:lnTo>
                    <a:pt x="74350" y="129422"/>
                  </a:lnTo>
                  <a:lnTo>
                    <a:pt x="77642" y="135765"/>
                  </a:lnTo>
                  <a:lnTo>
                    <a:pt x="86480" y="189471"/>
                  </a:lnTo>
                  <a:lnTo>
                    <a:pt x="98711" y="232462"/>
                  </a:lnTo>
                  <a:lnTo>
                    <a:pt x="104411" y="240723"/>
                  </a:lnTo>
                  <a:lnTo>
                    <a:pt x="120104" y="253021"/>
                  </a:lnTo>
                  <a:lnTo>
                    <a:pt x="129202" y="253259"/>
                  </a:lnTo>
                  <a:lnTo>
                    <a:pt x="148670" y="244165"/>
                  </a:lnTo>
                  <a:lnTo>
                    <a:pt x="173772" y="219314"/>
                  </a:lnTo>
                  <a:lnTo>
                    <a:pt x="190438" y="189724"/>
                  </a:lnTo>
                  <a:lnTo>
                    <a:pt x="210229" y="129478"/>
                  </a:lnTo>
                  <a:lnTo>
                    <a:pt x="228072" y="66620"/>
                  </a:lnTo>
                  <a:lnTo>
                    <a:pt x="242146" y="14480"/>
                  </a:lnTo>
                  <a:lnTo>
                    <a:pt x="245659" y="2985"/>
                  </a:lnTo>
                  <a:lnTo>
                    <a:pt x="249170" y="0"/>
                  </a:lnTo>
                  <a:lnTo>
                    <a:pt x="252681" y="2690"/>
                  </a:lnTo>
                  <a:lnTo>
                    <a:pt x="256192" y="9163"/>
                  </a:lnTo>
                  <a:lnTo>
                    <a:pt x="261825" y="62748"/>
                  </a:lnTo>
                  <a:lnTo>
                    <a:pt x="262801" y="117208"/>
                  </a:lnTo>
                  <a:lnTo>
                    <a:pt x="263090" y="166359"/>
                  </a:lnTo>
                  <a:lnTo>
                    <a:pt x="263176" y="225506"/>
                  </a:lnTo>
                  <a:lnTo>
                    <a:pt x="263196" y="270825"/>
                  </a:lnTo>
                  <a:lnTo>
                    <a:pt x="268796" y="331199"/>
                  </a:lnTo>
                  <a:lnTo>
                    <a:pt x="273934" y="393256"/>
                  </a:lnTo>
                  <a:lnTo>
                    <a:pt x="284269" y="432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29826" y="323836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39840" y="31436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23740" y="3159086"/>
              <a:ext cx="119093" cy="205631"/>
            </a:xfrm>
            <a:custGeom>
              <a:avLst/>
              <a:gdLst/>
              <a:ahLst/>
              <a:cxnLst/>
              <a:rect l="0" t="0" r="0" b="0"/>
              <a:pathLst>
                <a:path w="119093" h="205631">
                  <a:moveTo>
                    <a:pt x="95601" y="5589"/>
                  </a:moveTo>
                  <a:lnTo>
                    <a:pt x="78834" y="0"/>
                  </a:lnTo>
                  <a:lnTo>
                    <a:pt x="61243" y="375"/>
                  </a:lnTo>
                  <a:lnTo>
                    <a:pt x="41727" y="5611"/>
                  </a:lnTo>
                  <a:lnTo>
                    <a:pt x="21354" y="15738"/>
                  </a:lnTo>
                  <a:lnTo>
                    <a:pt x="6840" y="31156"/>
                  </a:lnTo>
                  <a:lnTo>
                    <a:pt x="1332" y="40181"/>
                  </a:lnTo>
                  <a:lnTo>
                    <a:pt x="0" y="48538"/>
                  </a:lnTo>
                  <a:lnTo>
                    <a:pt x="1451" y="56448"/>
                  </a:lnTo>
                  <a:lnTo>
                    <a:pt x="4759" y="64062"/>
                  </a:lnTo>
                  <a:lnTo>
                    <a:pt x="11643" y="69137"/>
                  </a:lnTo>
                  <a:lnTo>
                    <a:pt x="74414" y="87972"/>
                  </a:lnTo>
                  <a:lnTo>
                    <a:pt x="95543" y="99136"/>
                  </a:lnTo>
                  <a:lnTo>
                    <a:pt x="110393" y="118135"/>
                  </a:lnTo>
                  <a:lnTo>
                    <a:pt x="115991" y="129752"/>
                  </a:lnTo>
                  <a:lnTo>
                    <a:pt x="119092" y="152020"/>
                  </a:lnTo>
                  <a:lnTo>
                    <a:pt x="118280" y="162871"/>
                  </a:lnTo>
                  <a:lnTo>
                    <a:pt x="114230" y="171275"/>
                  </a:lnTo>
                  <a:lnTo>
                    <a:pt x="100371" y="183732"/>
                  </a:lnTo>
                  <a:lnTo>
                    <a:pt x="72838" y="197322"/>
                  </a:lnTo>
                  <a:lnTo>
                    <a:pt x="21902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92399" y="3106456"/>
              <a:ext cx="118720" cy="223615"/>
            </a:xfrm>
            <a:custGeom>
              <a:avLst/>
              <a:gdLst/>
              <a:ahLst/>
              <a:cxnLst/>
              <a:rect l="0" t="0" r="0" b="0"/>
              <a:pathLst>
                <a:path w="118720" h="223615">
                  <a:moveTo>
                    <a:pt x="95402" y="5589"/>
                  </a:moveTo>
                  <a:lnTo>
                    <a:pt x="78634" y="0"/>
                  </a:lnTo>
                  <a:lnTo>
                    <a:pt x="61043" y="3495"/>
                  </a:lnTo>
                  <a:lnTo>
                    <a:pt x="34529" y="18617"/>
                  </a:lnTo>
                  <a:lnTo>
                    <a:pt x="4609" y="44687"/>
                  </a:lnTo>
                  <a:lnTo>
                    <a:pt x="948" y="53881"/>
                  </a:lnTo>
                  <a:lnTo>
                    <a:pt x="0" y="76575"/>
                  </a:lnTo>
                  <a:lnTo>
                    <a:pt x="4894" y="85669"/>
                  </a:lnTo>
                  <a:lnTo>
                    <a:pt x="22811" y="98892"/>
                  </a:lnTo>
                  <a:lnTo>
                    <a:pt x="82824" y="115535"/>
                  </a:lnTo>
                  <a:lnTo>
                    <a:pt x="94036" y="121001"/>
                  </a:lnTo>
                  <a:lnTo>
                    <a:pt x="109613" y="136432"/>
                  </a:lnTo>
                  <a:lnTo>
                    <a:pt x="115404" y="145461"/>
                  </a:lnTo>
                  <a:lnTo>
                    <a:pt x="118719" y="164850"/>
                  </a:lnTo>
                  <a:lnTo>
                    <a:pt x="117966" y="174934"/>
                  </a:lnTo>
                  <a:lnTo>
                    <a:pt x="110890" y="192378"/>
                  </a:lnTo>
                  <a:lnTo>
                    <a:pt x="105727" y="200305"/>
                  </a:lnTo>
                  <a:lnTo>
                    <a:pt x="90632" y="212232"/>
                  </a:lnTo>
                  <a:lnTo>
                    <a:pt x="71055" y="220263"/>
                  </a:lnTo>
                  <a:lnTo>
                    <a:pt x="38405" y="223614"/>
                  </a:lnTo>
                  <a:lnTo>
                    <a:pt x="32838" y="222299"/>
                  </a:lnTo>
                  <a:lnTo>
                    <a:pt x="21702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82555" y="315417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82567" y="30488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47919" y="3106476"/>
              <a:ext cx="134714" cy="184574"/>
            </a:xfrm>
            <a:custGeom>
              <a:avLst/>
              <a:gdLst/>
              <a:ahLst/>
              <a:cxnLst/>
              <a:rect l="0" t="0" r="0" b="0"/>
              <a:pathLst>
                <a:path w="134714" h="184574">
                  <a:moveTo>
                    <a:pt x="71509" y="5589"/>
                  </a:moveTo>
                  <a:lnTo>
                    <a:pt x="54741" y="0"/>
                  </a:lnTo>
                  <a:lnTo>
                    <a:pt x="37151" y="3495"/>
                  </a:lnTo>
                  <a:lnTo>
                    <a:pt x="18804" y="14017"/>
                  </a:lnTo>
                  <a:lnTo>
                    <a:pt x="2851" y="30392"/>
                  </a:lnTo>
                  <a:lnTo>
                    <a:pt x="0" y="38502"/>
                  </a:lnTo>
                  <a:lnTo>
                    <a:pt x="440" y="46248"/>
                  </a:lnTo>
                  <a:lnTo>
                    <a:pt x="3072" y="53752"/>
                  </a:lnTo>
                  <a:lnTo>
                    <a:pt x="9507" y="59924"/>
                  </a:lnTo>
                  <a:lnTo>
                    <a:pt x="53456" y="78236"/>
                  </a:lnTo>
                  <a:lnTo>
                    <a:pt x="101608" y="98708"/>
                  </a:lnTo>
                  <a:lnTo>
                    <a:pt x="128650" y="118448"/>
                  </a:lnTo>
                  <a:lnTo>
                    <a:pt x="132999" y="126452"/>
                  </a:lnTo>
                  <a:lnTo>
                    <a:pt x="134713" y="144704"/>
                  </a:lnTo>
                  <a:lnTo>
                    <a:pt x="131192" y="153314"/>
                  </a:lnTo>
                  <a:lnTo>
                    <a:pt x="117922" y="169120"/>
                  </a:lnTo>
                  <a:lnTo>
                    <a:pt x="97206" y="177705"/>
                  </a:lnTo>
                  <a:lnTo>
                    <a:pt x="62355" y="182538"/>
                  </a:lnTo>
                  <a:lnTo>
                    <a:pt x="29395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13242" y="3081123"/>
              <a:ext cx="85204" cy="178985"/>
            </a:xfrm>
            <a:custGeom>
              <a:avLst/>
              <a:gdLst/>
              <a:ahLst/>
              <a:cxnLst/>
              <a:rect l="0" t="0" r="0" b="0"/>
              <a:pathLst>
                <a:path w="85204" h="178985">
                  <a:moveTo>
                    <a:pt x="85203" y="0"/>
                  </a:moveTo>
                  <a:lnTo>
                    <a:pt x="41241" y="20243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325" y="72904"/>
                  </a:lnTo>
                  <a:lnTo>
                    <a:pt x="4052" y="79018"/>
                  </a:lnTo>
                  <a:lnTo>
                    <a:pt x="10045" y="84264"/>
                  </a:lnTo>
                  <a:lnTo>
                    <a:pt x="63146" y="104828"/>
                  </a:lnTo>
                  <a:lnTo>
                    <a:pt x="74008" y="108489"/>
                  </a:lnTo>
                  <a:lnTo>
                    <a:pt x="80079" y="115610"/>
                  </a:lnTo>
                  <a:lnTo>
                    <a:pt x="82957" y="125036"/>
                  </a:lnTo>
                  <a:lnTo>
                    <a:pt x="83706" y="136000"/>
                  </a:lnTo>
                  <a:lnTo>
                    <a:pt x="80695" y="144479"/>
                  </a:lnTo>
                  <a:lnTo>
                    <a:pt x="67992" y="157020"/>
                  </a:lnTo>
                  <a:lnTo>
                    <a:pt x="33581" y="173432"/>
                  </a:lnTo>
                  <a:lnTo>
                    <a:pt x="1150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03697" y="3143672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82651" y="30383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79040" y="3061364"/>
              <a:ext cx="75740" cy="303257"/>
            </a:xfrm>
            <a:custGeom>
              <a:avLst/>
              <a:gdLst/>
              <a:ahLst/>
              <a:cxnLst/>
              <a:rect l="0" t="0" r="0" b="0"/>
              <a:pathLst>
                <a:path w="75740" h="303257">
                  <a:moveTo>
                    <a:pt x="8884" y="113901"/>
                  </a:moveTo>
                  <a:lnTo>
                    <a:pt x="20337" y="162832"/>
                  </a:lnTo>
                  <a:lnTo>
                    <a:pt x="33633" y="221963"/>
                  </a:lnTo>
                  <a:lnTo>
                    <a:pt x="56235" y="284456"/>
                  </a:lnTo>
                  <a:lnTo>
                    <a:pt x="58004" y="303177"/>
                  </a:lnTo>
                  <a:lnTo>
                    <a:pt x="56839" y="303256"/>
                  </a:lnTo>
                  <a:lnTo>
                    <a:pt x="43361" y="267866"/>
                  </a:lnTo>
                  <a:lnTo>
                    <a:pt x="26350" y="209754"/>
                  </a:lnTo>
                  <a:lnTo>
                    <a:pt x="13547" y="158355"/>
                  </a:lnTo>
                  <a:lnTo>
                    <a:pt x="6685" y="103142"/>
                  </a:lnTo>
                  <a:lnTo>
                    <a:pt x="0" y="47175"/>
                  </a:lnTo>
                  <a:lnTo>
                    <a:pt x="5325" y="22244"/>
                  </a:lnTo>
                  <a:lnTo>
                    <a:pt x="10021" y="10683"/>
                  </a:lnTo>
                  <a:lnTo>
                    <a:pt x="17830" y="4145"/>
                  </a:lnTo>
                  <a:lnTo>
                    <a:pt x="27716" y="956"/>
                  </a:lnTo>
                  <a:lnTo>
                    <a:pt x="38986" y="0"/>
                  </a:lnTo>
                  <a:lnTo>
                    <a:pt x="47669" y="2872"/>
                  </a:lnTo>
                  <a:lnTo>
                    <a:pt x="54627" y="8296"/>
                  </a:lnTo>
                  <a:lnTo>
                    <a:pt x="70011" y="32698"/>
                  </a:lnTo>
                  <a:lnTo>
                    <a:pt x="74201" y="42218"/>
                  </a:lnTo>
                  <a:lnTo>
                    <a:pt x="75739" y="62155"/>
                  </a:lnTo>
                  <a:lnTo>
                    <a:pt x="67193" y="103550"/>
                  </a:lnTo>
                  <a:lnTo>
                    <a:pt x="62964" y="110510"/>
                  </a:lnTo>
                  <a:lnTo>
                    <a:pt x="57806" y="115150"/>
                  </a:lnTo>
                  <a:lnTo>
                    <a:pt x="40469" y="124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95764" y="3015882"/>
              <a:ext cx="95352" cy="338729"/>
            </a:xfrm>
            <a:custGeom>
              <a:avLst/>
              <a:gdLst/>
              <a:ahLst/>
              <a:cxnLst/>
              <a:rect l="0" t="0" r="0" b="0"/>
              <a:pathLst>
                <a:path w="95352" h="338729">
                  <a:moveTo>
                    <a:pt x="18503" y="117279"/>
                  </a:moveTo>
                  <a:lnTo>
                    <a:pt x="26836" y="154757"/>
                  </a:lnTo>
                  <a:lnTo>
                    <a:pt x="34187" y="206181"/>
                  </a:lnTo>
                  <a:lnTo>
                    <a:pt x="50305" y="267026"/>
                  </a:lnTo>
                  <a:lnTo>
                    <a:pt x="64169" y="326883"/>
                  </a:lnTo>
                  <a:lnTo>
                    <a:pt x="64155" y="335394"/>
                  </a:lnTo>
                  <a:lnTo>
                    <a:pt x="61806" y="338728"/>
                  </a:lnTo>
                  <a:lnTo>
                    <a:pt x="57900" y="338611"/>
                  </a:lnTo>
                  <a:lnTo>
                    <a:pt x="55296" y="333854"/>
                  </a:lnTo>
                  <a:lnTo>
                    <a:pt x="45185" y="279781"/>
                  </a:lnTo>
                  <a:lnTo>
                    <a:pt x="28848" y="216927"/>
                  </a:lnTo>
                  <a:lnTo>
                    <a:pt x="18449" y="168251"/>
                  </a:lnTo>
                  <a:lnTo>
                    <a:pt x="4454" y="104991"/>
                  </a:lnTo>
                  <a:lnTo>
                    <a:pt x="0" y="48605"/>
                  </a:lnTo>
                  <a:lnTo>
                    <a:pt x="3651" y="24756"/>
                  </a:lnTo>
                  <a:lnTo>
                    <a:pt x="8601" y="15823"/>
                  </a:lnTo>
                  <a:lnTo>
                    <a:pt x="23461" y="2777"/>
                  </a:lnTo>
                  <a:lnTo>
                    <a:pt x="32337" y="0"/>
                  </a:lnTo>
                  <a:lnTo>
                    <a:pt x="51557" y="35"/>
                  </a:lnTo>
                  <a:lnTo>
                    <a:pt x="60427" y="5191"/>
                  </a:lnTo>
                  <a:lnTo>
                    <a:pt x="76520" y="23398"/>
                  </a:lnTo>
                  <a:lnTo>
                    <a:pt x="93145" y="54367"/>
                  </a:lnTo>
                  <a:lnTo>
                    <a:pt x="95351" y="75281"/>
                  </a:lnTo>
                  <a:lnTo>
                    <a:pt x="87235" y="117302"/>
                  </a:lnTo>
                  <a:lnTo>
                    <a:pt x="72143" y="143282"/>
                  </a:lnTo>
                  <a:lnTo>
                    <a:pt x="64792" y="148652"/>
                  </a:lnTo>
                  <a:lnTo>
                    <a:pt x="29032" y="159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63160" y="3017809"/>
              <a:ext cx="9066" cy="136871"/>
            </a:xfrm>
            <a:custGeom>
              <a:avLst/>
              <a:gdLst/>
              <a:ahLst/>
              <a:cxnLst/>
              <a:rect l="0" t="0" r="0" b="0"/>
              <a:pathLst>
                <a:path w="9066" h="136871">
                  <a:moveTo>
                    <a:pt x="9065" y="0"/>
                  </a:moveTo>
                  <a:lnTo>
                    <a:pt x="0" y="58616"/>
                  </a:lnTo>
                  <a:lnTo>
                    <a:pt x="7062" y="117308"/>
                  </a:lnTo>
                  <a:lnTo>
                    <a:pt x="906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40631" y="28910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67003" y="286998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9908"/>
                  </a:lnTo>
                  <a:lnTo>
                    <a:pt x="8334" y="218565"/>
                  </a:lnTo>
                  <a:lnTo>
                    <a:pt x="12998" y="269871"/>
                  </a:lnTo>
                  <a:lnTo>
                    <a:pt x="18669" y="30846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35074" y="2835035"/>
              <a:ext cx="342502" cy="371861"/>
            </a:xfrm>
            <a:custGeom>
              <a:avLst/>
              <a:gdLst/>
              <a:ahLst/>
              <a:cxnLst/>
              <a:rect l="0" t="0" r="0" b="0"/>
              <a:pathLst>
                <a:path w="342502" h="371861">
                  <a:moveTo>
                    <a:pt x="5589" y="98119"/>
                  </a:moveTo>
                  <a:lnTo>
                    <a:pt x="0" y="81352"/>
                  </a:lnTo>
                  <a:lnTo>
                    <a:pt x="693" y="74072"/>
                  </a:lnTo>
                  <a:lnTo>
                    <a:pt x="7703" y="59746"/>
                  </a:lnTo>
                  <a:lnTo>
                    <a:pt x="49368" y="24450"/>
                  </a:lnTo>
                  <a:lnTo>
                    <a:pt x="90146" y="1939"/>
                  </a:lnTo>
                  <a:lnTo>
                    <a:pt x="111020" y="0"/>
                  </a:lnTo>
                  <a:lnTo>
                    <a:pt x="158606" y="8287"/>
                  </a:lnTo>
                  <a:lnTo>
                    <a:pt x="188057" y="23409"/>
                  </a:lnTo>
                  <a:lnTo>
                    <a:pt x="211602" y="48296"/>
                  </a:lnTo>
                  <a:lnTo>
                    <a:pt x="227807" y="77898"/>
                  </a:lnTo>
                  <a:lnTo>
                    <a:pt x="234428" y="114484"/>
                  </a:lnTo>
                  <a:lnTo>
                    <a:pt x="229738" y="138148"/>
                  </a:lnTo>
                  <a:lnTo>
                    <a:pt x="213943" y="168081"/>
                  </a:lnTo>
                  <a:lnTo>
                    <a:pt x="199966" y="183026"/>
                  </a:lnTo>
                  <a:lnTo>
                    <a:pt x="182056" y="193567"/>
                  </a:lnTo>
                  <a:lnTo>
                    <a:pt x="178216" y="199186"/>
                  </a:lnTo>
                  <a:lnTo>
                    <a:pt x="177995" y="205271"/>
                  </a:lnTo>
                  <a:lnTo>
                    <a:pt x="193282" y="245981"/>
                  </a:lnTo>
                  <a:lnTo>
                    <a:pt x="230653" y="305345"/>
                  </a:lnTo>
                  <a:lnTo>
                    <a:pt x="265352" y="346391"/>
                  </a:lnTo>
                  <a:lnTo>
                    <a:pt x="291956" y="362494"/>
                  </a:lnTo>
                  <a:lnTo>
                    <a:pt x="342501" y="371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82522" y="304925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45469" y="2933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88100" y="2964757"/>
              <a:ext cx="119743" cy="165932"/>
            </a:xfrm>
            <a:custGeom>
              <a:avLst/>
              <a:gdLst/>
              <a:ahLst/>
              <a:cxnLst/>
              <a:rect l="0" t="0" r="0" b="0"/>
              <a:pathLst>
                <a:path w="119743" h="165932">
                  <a:moveTo>
                    <a:pt x="0" y="31585"/>
                  </a:moveTo>
                  <a:lnTo>
                    <a:pt x="19128" y="85460"/>
                  </a:lnTo>
                  <a:lnTo>
                    <a:pt x="56599" y="146337"/>
                  </a:lnTo>
                  <a:lnTo>
                    <a:pt x="70389" y="162915"/>
                  </a:lnTo>
                  <a:lnTo>
                    <a:pt x="78512" y="165931"/>
                  </a:lnTo>
                  <a:lnTo>
                    <a:pt x="87436" y="165603"/>
                  </a:lnTo>
                  <a:lnTo>
                    <a:pt x="96895" y="163045"/>
                  </a:lnTo>
                  <a:lnTo>
                    <a:pt x="103202" y="155490"/>
                  </a:lnTo>
                  <a:lnTo>
                    <a:pt x="119742" y="96284"/>
                  </a:lnTo>
                  <a:lnTo>
                    <a:pt x="117140" y="339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35500" y="2962184"/>
              <a:ext cx="136871" cy="174064"/>
            </a:xfrm>
            <a:custGeom>
              <a:avLst/>
              <a:gdLst/>
              <a:ahLst/>
              <a:cxnLst/>
              <a:rect l="0" t="0" r="0" b="0"/>
              <a:pathLst>
                <a:path w="136871" h="174064">
                  <a:moveTo>
                    <a:pt x="0" y="34170"/>
                  </a:moveTo>
                  <a:lnTo>
                    <a:pt x="17980" y="58217"/>
                  </a:lnTo>
                  <a:lnTo>
                    <a:pt x="34897" y="72543"/>
                  </a:lnTo>
                  <a:lnTo>
                    <a:pt x="57234" y="80471"/>
                  </a:lnTo>
                  <a:lnTo>
                    <a:pt x="69741" y="82585"/>
                  </a:lnTo>
                  <a:lnTo>
                    <a:pt x="89877" y="78695"/>
                  </a:lnTo>
                  <a:lnTo>
                    <a:pt x="98523" y="74382"/>
                  </a:lnTo>
                  <a:lnTo>
                    <a:pt x="111248" y="60231"/>
                  </a:lnTo>
                  <a:lnTo>
                    <a:pt x="116279" y="51544"/>
                  </a:lnTo>
                  <a:lnTo>
                    <a:pt x="118750" y="32533"/>
                  </a:lnTo>
                  <a:lnTo>
                    <a:pt x="117771" y="22550"/>
                  </a:lnTo>
                  <a:lnTo>
                    <a:pt x="113609" y="14725"/>
                  </a:lnTo>
                  <a:lnTo>
                    <a:pt x="99626" y="2911"/>
                  </a:lnTo>
                  <a:lnTo>
                    <a:pt x="78593" y="0"/>
                  </a:lnTo>
                  <a:lnTo>
                    <a:pt x="66433" y="862"/>
                  </a:lnTo>
                  <a:lnTo>
                    <a:pt x="46683" y="11177"/>
                  </a:lnTo>
                  <a:lnTo>
                    <a:pt x="38141" y="18841"/>
                  </a:lnTo>
                  <a:lnTo>
                    <a:pt x="28649" y="39836"/>
                  </a:lnTo>
                  <a:lnTo>
                    <a:pt x="22556" y="91441"/>
                  </a:lnTo>
                  <a:lnTo>
                    <a:pt x="27090" y="127178"/>
                  </a:lnTo>
                  <a:lnTo>
                    <a:pt x="35826" y="146087"/>
                  </a:lnTo>
                  <a:lnTo>
                    <a:pt x="41432" y="154405"/>
                  </a:lnTo>
                  <a:lnTo>
                    <a:pt x="57019" y="166766"/>
                  </a:lnTo>
                  <a:lnTo>
                    <a:pt x="66088" y="171701"/>
                  </a:lnTo>
                  <a:lnTo>
                    <a:pt x="85524" y="174063"/>
                  </a:lnTo>
                  <a:lnTo>
                    <a:pt x="113078" y="168817"/>
                  </a:lnTo>
                  <a:lnTo>
                    <a:pt x="136870" y="16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20352" y="2880555"/>
              <a:ext cx="152065" cy="236487"/>
            </a:xfrm>
            <a:custGeom>
              <a:avLst/>
              <a:gdLst/>
              <a:ahLst/>
              <a:cxnLst/>
              <a:rect l="0" t="0" r="0" b="0"/>
              <a:pathLst>
                <a:path w="152065" h="236487">
                  <a:moveTo>
                    <a:pt x="15193" y="136870"/>
                  </a:moveTo>
                  <a:lnTo>
                    <a:pt x="29848" y="195487"/>
                  </a:lnTo>
                  <a:lnTo>
                    <a:pt x="39942" y="230277"/>
                  </a:lnTo>
                  <a:lnTo>
                    <a:pt x="39882" y="235406"/>
                  </a:lnTo>
                  <a:lnTo>
                    <a:pt x="37501" y="236486"/>
                  </a:lnTo>
                  <a:lnTo>
                    <a:pt x="33575" y="234866"/>
                  </a:lnTo>
                  <a:lnTo>
                    <a:pt x="26093" y="223708"/>
                  </a:lnTo>
                  <a:lnTo>
                    <a:pt x="4697" y="164641"/>
                  </a:lnTo>
                  <a:lnTo>
                    <a:pt x="0" y="139854"/>
                  </a:lnTo>
                  <a:lnTo>
                    <a:pt x="1811" y="117139"/>
                  </a:lnTo>
                  <a:lnTo>
                    <a:pt x="9636" y="98465"/>
                  </a:lnTo>
                  <a:lnTo>
                    <a:pt x="33723" y="67413"/>
                  </a:lnTo>
                  <a:lnTo>
                    <a:pt x="69417" y="39919"/>
                  </a:lnTo>
                  <a:lnTo>
                    <a:pt x="128806" y="8395"/>
                  </a:lnTo>
                  <a:lnTo>
                    <a:pt x="152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6568532" y="1786159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200041" y="3836715"/>
            <a:ext cx="2642654" cy="806353"/>
            <a:chOff x="200041" y="3836715"/>
            <a:chExt cx="2642654" cy="806353"/>
          </a:xfrm>
        </p:grpSpPr>
        <p:sp>
          <p:nvSpPr>
            <p:cNvPr id="99" name="Freeform 98"/>
            <p:cNvSpPr/>
            <p:nvPr/>
          </p:nvSpPr>
          <p:spPr>
            <a:xfrm>
              <a:off x="200041" y="43482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1892" y="4127171"/>
              <a:ext cx="16119" cy="400083"/>
            </a:xfrm>
            <a:custGeom>
              <a:avLst/>
              <a:gdLst/>
              <a:ahLst/>
              <a:cxnLst/>
              <a:rect l="0" t="0" r="0" b="0"/>
              <a:pathLst>
                <a:path w="16119" h="400083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34023"/>
                  </a:lnTo>
                  <a:lnTo>
                    <a:pt x="12622" y="177718"/>
                  </a:lnTo>
                  <a:lnTo>
                    <a:pt x="14564" y="220536"/>
                  </a:lnTo>
                  <a:lnTo>
                    <a:pt x="15427" y="262962"/>
                  </a:lnTo>
                  <a:lnTo>
                    <a:pt x="15913" y="323189"/>
                  </a:lnTo>
                  <a:lnTo>
                    <a:pt x="16057" y="368720"/>
                  </a:lnTo>
                  <a:lnTo>
                    <a:pt x="16118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2196" y="4119344"/>
              <a:ext cx="357970" cy="445876"/>
            </a:xfrm>
            <a:custGeom>
              <a:avLst/>
              <a:gdLst/>
              <a:ahLst/>
              <a:cxnLst/>
              <a:rect l="0" t="0" r="0" b="0"/>
              <a:pathLst>
                <a:path w="357970" h="445876">
                  <a:moveTo>
                    <a:pt x="0" y="81526"/>
                  </a:moveTo>
                  <a:lnTo>
                    <a:pt x="9576" y="57480"/>
                  </a:lnTo>
                  <a:lnTo>
                    <a:pt x="39404" y="21933"/>
                  </a:lnTo>
                  <a:lnTo>
                    <a:pt x="65488" y="6417"/>
                  </a:lnTo>
                  <a:lnTo>
                    <a:pt x="101032" y="0"/>
                  </a:lnTo>
                  <a:lnTo>
                    <a:pt x="135611" y="3688"/>
                  </a:lnTo>
                  <a:lnTo>
                    <a:pt x="168083" y="17779"/>
                  </a:lnTo>
                  <a:lnTo>
                    <a:pt x="194342" y="36772"/>
                  </a:lnTo>
                  <a:lnTo>
                    <a:pt x="211351" y="62806"/>
                  </a:lnTo>
                  <a:lnTo>
                    <a:pt x="226409" y="104215"/>
                  </a:lnTo>
                  <a:lnTo>
                    <a:pt x="230597" y="159361"/>
                  </a:lnTo>
                  <a:lnTo>
                    <a:pt x="225835" y="215054"/>
                  </a:lnTo>
                  <a:lnTo>
                    <a:pt x="216964" y="234849"/>
                  </a:lnTo>
                  <a:lnTo>
                    <a:pt x="211324" y="243403"/>
                  </a:lnTo>
                  <a:lnTo>
                    <a:pt x="195697" y="256027"/>
                  </a:lnTo>
                  <a:lnTo>
                    <a:pt x="186617" y="261031"/>
                  </a:lnTo>
                  <a:lnTo>
                    <a:pt x="181733" y="267876"/>
                  </a:lnTo>
                  <a:lnTo>
                    <a:pt x="179647" y="275950"/>
                  </a:lnTo>
                  <a:lnTo>
                    <a:pt x="182301" y="304080"/>
                  </a:lnTo>
                  <a:lnTo>
                    <a:pt x="198139" y="356628"/>
                  </a:lnTo>
                  <a:lnTo>
                    <a:pt x="222109" y="402632"/>
                  </a:lnTo>
                  <a:lnTo>
                    <a:pt x="249374" y="434943"/>
                  </a:lnTo>
                  <a:lnTo>
                    <a:pt x="269541" y="443321"/>
                  </a:lnTo>
                  <a:lnTo>
                    <a:pt x="294101" y="445875"/>
                  </a:lnTo>
                  <a:lnTo>
                    <a:pt x="330727" y="440736"/>
                  </a:lnTo>
                  <a:lnTo>
                    <a:pt x="357969" y="428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7523" y="4106114"/>
              <a:ext cx="168457" cy="378755"/>
            </a:xfrm>
            <a:custGeom>
              <a:avLst/>
              <a:gdLst/>
              <a:ahLst/>
              <a:cxnLst/>
              <a:rect l="0" t="0" r="0" b="0"/>
              <a:pathLst>
                <a:path w="168457" h="378755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18669" y="197099"/>
                  </a:lnTo>
                  <a:lnTo>
                    <a:pt x="26174" y="250023"/>
                  </a:lnTo>
                  <a:lnTo>
                    <a:pt x="31686" y="308744"/>
                  </a:lnTo>
                  <a:lnTo>
                    <a:pt x="39707" y="359683"/>
                  </a:lnTo>
                  <a:lnTo>
                    <a:pt x="39875" y="378618"/>
                  </a:lnTo>
                  <a:lnTo>
                    <a:pt x="38281" y="378754"/>
                  </a:lnTo>
                  <a:lnTo>
                    <a:pt x="36049" y="375335"/>
                  </a:lnTo>
                  <a:lnTo>
                    <a:pt x="32908" y="348166"/>
                  </a:lnTo>
                  <a:lnTo>
                    <a:pt x="43212" y="286560"/>
                  </a:lnTo>
                  <a:lnTo>
                    <a:pt x="50791" y="265400"/>
                  </a:lnTo>
                  <a:lnTo>
                    <a:pt x="61958" y="248197"/>
                  </a:lnTo>
                  <a:lnTo>
                    <a:pt x="70551" y="242674"/>
                  </a:lnTo>
                  <a:lnTo>
                    <a:pt x="92577" y="236536"/>
                  </a:lnTo>
                  <a:lnTo>
                    <a:pt x="102662" y="237239"/>
                  </a:lnTo>
                  <a:lnTo>
                    <a:pt x="120107" y="244260"/>
                  </a:lnTo>
                  <a:lnTo>
                    <a:pt x="132539" y="261418"/>
                  </a:lnTo>
                  <a:lnTo>
                    <a:pt x="153847" y="315618"/>
                  </a:lnTo>
                  <a:lnTo>
                    <a:pt x="168456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4636" y="4316684"/>
              <a:ext cx="138547" cy="190942"/>
            </a:xfrm>
            <a:custGeom>
              <a:avLst/>
              <a:gdLst/>
              <a:ahLst/>
              <a:cxnLst/>
              <a:rect l="0" t="0" r="0" b="0"/>
              <a:pathLst>
                <a:path w="138547" h="190942">
                  <a:moveTo>
                    <a:pt x="46099" y="10528"/>
                  </a:moveTo>
                  <a:lnTo>
                    <a:pt x="29332" y="21707"/>
                  </a:lnTo>
                  <a:lnTo>
                    <a:pt x="17980" y="36553"/>
                  </a:lnTo>
                  <a:lnTo>
                    <a:pt x="1160" y="74680"/>
                  </a:lnTo>
                  <a:lnTo>
                    <a:pt x="0" y="95192"/>
                  </a:lnTo>
                  <a:lnTo>
                    <a:pt x="8787" y="142545"/>
                  </a:lnTo>
                  <a:lnTo>
                    <a:pt x="23995" y="171957"/>
                  </a:lnTo>
                  <a:lnTo>
                    <a:pt x="39785" y="184829"/>
                  </a:lnTo>
                  <a:lnTo>
                    <a:pt x="48909" y="189900"/>
                  </a:lnTo>
                  <a:lnTo>
                    <a:pt x="58501" y="190941"/>
                  </a:lnTo>
                  <a:lnTo>
                    <a:pt x="78517" y="185858"/>
                  </a:lnTo>
                  <a:lnTo>
                    <a:pt x="95992" y="172680"/>
                  </a:lnTo>
                  <a:lnTo>
                    <a:pt x="110388" y="155125"/>
                  </a:lnTo>
                  <a:lnTo>
                    <a:pt x="133060" y="104916"/>
                  </a:lnTo>
                  <a:lnTo>
                    <a:pt x="138546" y="68001"/>
                  </a:lnTo>
                  <a:lnTo>
                    <a:pt x="134582" y="33016"/>
                  </a:lnTo>
                  <a:lnTo>
                    <a:pt x="129654" y="24351"/>
                  </a:lnTo>
                  <a:lnTo>
                    <a:pt x="114820" y="11602"/>
                  </a:lnTo>
                  <a:lnTo>
                    <a:pt x="96529" y="5156"/>
                  </a:lnTo>
                  <a:lnTo>
                    <a:pt x="67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55169" y="3996376"/>
              <a:ext cx="160894" cy="497980"/>
            </a:xfrm>
            <a:custGeom>
              <a:avLst/>
              <a:gdLst/>
              <a:ahLst/>
              <a:cxnLst/>
              <a:rect l="0" t="0" r="0" b="0"/>
              <a:pathLst>
                <a:path w="160894" h="497980">
                  <a:moveTo>
                    <a:pt x="97722" y="394007"/>
                  </a:moveTo>
                  <a:lnTo>
                    <a:pt x="92133" y="371650"/>
                  </a:lnTo>
                  <a:lnTo>
                    <a:pt x="86977" y="363895"/>
                  </a:lnTo>
                  <a:lnTo>
                    <a:pt x="71889" y="352158"/>
                  </a:lnTo>
                  <a:lnTo>
                    <a:pt x="53485" y="349281"/>
                  </a:lnTo>
                  <a:lnTo>
                    <a:pt x="43664" y="350152"/>
                  </a:lnTo>
                  <a:lnTo>
                    <a:pt x="26513" y="357358"/>
                  </a:lnTo>
                  <a:lnTo>
                    <a:pt x="18664" y="362555"/>
                  </a:lnTo>
                  <a:lnTo>
                    <a:pt x="6823" y="380809"/>
                  </a:lnTo>
                  <a:lnTo>
                    <a:pt x="0" y="403349"/>
                  </a:lnTo>
                  <a:lnTo>
                    <a:pt x="2737" y="435769"/>
                  </a:lnTo>
                  <a:lnTo>
                    <a:pt x="12126" y="467603"/>
                  </a:lnTo>
                  <a:lnTo>
                    <a:pt x="23025" y="488717"/>
                  </a:lnTo>
                  <a:lnTo>
                    <a:pt x="30376" y="494582"/>
                  </a:lnTo>
                  <a:lnTo>
                    <a:pt x="38787" y="497322"/>
                  </a:lnTo>
                  <a:lnTo>
                    <a:pt x="47903" y="497979"/>
                  </a:lnTo>
                  <a:lnTo>
                    <a:pt x="64272" y="492469"/>
                  </a:lnTo>
                  <a:lnTo>
                    <a:pt x="71912" y="487725"/>
                  </a:lnTo>
                  <a:lnTo>
                    <a:pt x="93844" y="458690"/>
                  </a:lnTo>
                  <a:lnTo>
                    <a:pt x="117806" y="396401"/>
                  </a:lnTo>
                  <a:lnTo>
                    <a:pt x="132625" y="346777"/>
                  </a:lnTo>
                  <a:lnTo>
                    <a:pt x="137699" y="294615"/>
                  </a:lnTo>
                  <a:lnTo>
                    <a:pt x="139203" y="240296"/>
                  </a:lnTo>
                  <a:lnTo>
                    <a:pt x="139648" y="187156"/>
                  </a:lnTo>
                  <a:lnTo>
                    <a:pt x="134191" y="134366"/>
                  </a:lnTo>
                  <a:lnTo>
                    <a:pt x="121867" y="72532"/>
                  </a:lnTo>
                  <a:lnTo>
                    <a:pt x="108167" y="18377"/>
                  </a:lnTo>
                  <a:lnTo>
                    <a:pt x="104685" y="6717"/>
                  </a:lnTo>
                  <a:lnTo>
                    <a:pt x="100024" y="1283"/>
                  </a:lnTo>
                  <a:lnTo>
                    <a:pt x="94577" y="0"/>
                  </a:lnTo>
                  <a:lnTo>
                    <a:pt x="88607" y="1484"/>
                  </a:lnTo>
                  <a:lnTo>
                    <a:pt x="84626" y="8322"/>
                  </a:lnTo>
                  <a:lnTo>
                    <a:pt x="78237" y="58206"/>
                  </a:lnTo>
                  <a:lnTo>
                    <a:pt x="82565" y="119056"/>
                  </a:lnTo>
                  <a:lnTo>
                    <a:pt x="85822" y="175670"/>
                  </a:lnTo>
                  <a:lnTo>
                    <a:pt x="92376" y="231308"/>
                  </a:lnTo>
                  <a:lnTo>
                    <a:pt x="101727" y="284839"/>
                  </a:lnTo>
                  <a:lnTo>
                    <a:pt x="111907" y="337745"/>
                  </a:lnTo>
                  <a:lnTo>
                    <a:pt x="125827" y="391212"/>
                  </a:lnTo>
                  <a:lnTo>
                    <a:pt x="132830" y="413822"/>
                  </a:lnTo>
                  <a:lnTo>
                    <a:pt x="137505" y="418915"/>
                  </a:lnTo>
                  <a:lnTo>
                    <a:pt x="142961" y="419971"/>
                  </a:lnTo>
                  <a:lnTo>
                    <a:pt x="160893" y="415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23425" y="4252798"/>
              <a:ext cx="140037" cy="196320"/>
            </a:xfrm>
            <a:custGeom>
              <a:avLst/>
              <a:gdLst/>
              <a:ahLst/>
              <a:cxnLst/>
              <a:rect l="0" t="0" r="0" b="0"/>
              <a:pathLst>
                <a:path w="140037" h="196320">
                  <a:moveTo>
                    <a:pt x="13694" y="95471"/>
                  </a:moveTo>
                  <a:lnTo>
                    <a:pt x="30461" y="84293"/>
                  </a:lnTo>
                  <a:lnTo>
                    <a:pt x="86020" y="72595"/>
                  </a:lnTo>
                  <a:lnTo>
                    <a:pt x="97006" y="69692"/>
                  </a:lnTo>
                  <a:lnTo>
                    <a:pt x="105500" y="64247"/>
                  </a:lnTo>
                  <a:lnTo>
                    <a:pt x="118057" y="48839"/>
                  </a:lnTo>
                  <a:lnTo>
                    <a:pt x="119534" y="40986"/>
                  </a:lnTo>
                  <a:lnTo>
                    <a:pt x="118179" y="33411"/>
                  </a:lnTo>
                  <a:lnTo>
                    <a:pt x="110435" y="18756"/>
                  </a:lnTo>
                  <a:lnTo>
                    <a:pt x="99194" y="4444"/>
                  </a:lnTo>
                  <a:lnTo>
                    <a:pt x="91751" y="861"/>
                  </a:lnTo>
                  <a:lnTo>
                    <a:pt x="74122" y="0"/>
                  </a:lnTo>
                  <a:lnTo>
                    <a:pt x="44467" y="6092"/>
                  </a:lnTo>
                  <a:lnTo>
                    <a:pt x="36549" y="11318"/>
                  </a:lnTo>
                  <a:lnTo>
                    <a:pt x="24631" y="26484"/>
                  </a:lnTo>
                  <a:lnTo>
                    <a:pt x="0" y="85356"/>
                  </a:lnTo>
                  <a:lnTo>
                    <a:pt x="408" y="122240"/>
                  </a:lnTo>
                  <a:lnTo>
                    <a:pt x="13527" y="157215"/>
                  </a:lnTo>
                  <a:lnTo>
                    <a:pt x="32231" y="184216"/>
                  </a:lnTo>
                  <a:lnTo>
                    <a:pt x="55078" y="193405"/>
                  </a:lnTo>
                  <a:lnTo>
                    <a:pt x="82390" y="196319"/>
                  </a:lnTo>
                  <a:lnTo>
                    <a:pt x="140036" y="190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42487" y="400082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19" y="57263"/>
                  </a:lnTo>
                  <a:lnTo>
                    <a:pt x="8333" y="109773"/>
                  </a:lnTo>
                  <a:lnTo>
                    <a:pt x="12997" y="166666"/>
                  </a:lnTo>
                  <a:lnTo>
                    <a:pt x="18669" y="220568"/>
                  </a:lnTo>
                  <a:lnTo>
                    <a:pt x="20349" y="270464"/>
                  </a:lnTo>
                  <a:lnTo>
                    <a:pt x="20847" y="30864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37202" y="3958715"/>
              <a:ext cx="242156" cy="105286"/>
            </a:xfrm>
            <a:custGeom>
              <a:avLst/>
              <a:gdLst/>
              <a:ahLst/>
              <a:cxnLst/>
              <a:rect l="0" t="0" r="0" b="0"/>
              <a:pathLst>
                <a:path w="242156" h="105286">
                  <a:moveTo>
                    <a:pt x="242155" y="0"/>
                  </a:moveTo>
                  <a:lnTo>
                    <a:pt x="187110" y="17958"/>
                  </a:lnTo>
                  <a:lnTo>
                    <a:pt x="127643" y="35149"/>
                  </a:lnTo>
                  <a:lnTo>
                    <a:pt x="76079" y="57549"/>
                  </a:lnTo>
                  <a:lnTo>
                    <a:pt x="18048" y="914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68787" y="4327212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88935" y="3120"/>
                  </a:lnTo>
                  <a:lnTo>
                    <a:pt x="135625" y="19128"/>
                  </a:lnTo>
                  <a:lnTo>
                    <a:pt x="75153" y="44214"/>
                  </a:lnTo>
                  <a:lnTo>
                    <a:pt x="24368" y="713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41271" y="4158756"/>
              <a:ext cx="128180" cy="200043"/>
            </a:xfrm>
            <a:custGeom>
              <a:avLst/>
              <a:gdLst/>
              <a:ahLst/>
              <a:cxnLst/>
              <a:rect l="0" t="0" r="0" b="0"/>
              <a:pathLst>
                <a:path w="128180" h="200043">
                  <a:moveTo>
                    <a:pt x="117071" y="0"/>
                  </a:moveTo>
                  <a:lnTo>
                    <a:pt x="54813" y="19128"/>
                  </a:lnTo>
                  <a:lnTo>
                    <a:pt x="15878" y="49804"/>
                  </a:lnTo>
                  <a:lnTo>
                    <a:pt x="0" y="75978"/>
                  </a:lnTo>
                  <a:lnTo>
                    <a:pt x="419" y="83407"/>
                  </a:lnTo>
                  <a:lnTo>
                    <a:pt x="4208" y="89530"/>
                  </a:lnTo>
                  <a:lnTo>
                    <a:pt x="10243" y="94782"/>
                  </a:lnTo>
                  <a:lnTo>
                    <a:pt x="29427" y="100617"/>
                  </a:lnTo>
                  <a:lnTo>
                    <a:pt x="74282" y="109952"/>
                  </a:lnTo>
                  <a:lnTo>
                    <a:pt x="100753" y="125255"/>
                  </a:lnTo>
                  <a:lnTo>
                    <a:pt x="123414" y="144608"/>
                  </a:lnTo>
                  <a:lnTo>
                    <a:pt x="127149" y="152557"/>
                  </a:lnTo>
                  <a:lnTo>
                    <a:pt x="128179" y="170748"/>
                  </a:lnTo>
                  <a:lnTo>
                    <a:pt x="123306" y="178173"/>
                  </a:lnTo>
                  <a:lnTo>
                    <a:pt x="105414" y="189542"/>
                  </a:lnTo>
                  <a:lnTo>
                    <a:pt x="58140" y="197968"/>
                  </a:lnTo>
                  <a:lnTo>
                    <a:pt x="2231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21513" y="3948186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62570"/>
                  </a:lnTo>
                  <a:lnTo>
                    <a:pt x="7235" y="207954"/>
                  </a:lnTo>
                  <a:lnTo>
                    <a:pt x="10722" y="269456"/>
                  </a:lnTo>
                  <a:lnTo>
                    <a:pt x="21788" y="326577"/>
                  </a:lnTo>
                  <a:lnTo>
                    <a:pt x="29650" y="382574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87410" y="4174976"/>
              <a:ext cx="186788" cy="185447"/>
            </a:xfrm>
            <a:custGeom>
              <a:avLst/>
              <a:gdLst/>
              <a:ahLst/>
              <a:cxnLst/>
              <a:rect l="0" t="0" r="0" b="0"/>
              <a:pathLst>
                <a:path w="186788" h="185447">
                  <a:moveTo>
                    <a:pt x="123616" y="57479"/>
                  </a:moveTo>
                  <a:lnTo>
                    <a:pt x="94307" y="13517"/>
                  </a:lnTo>
                  <a:lnTo>
                    <a:pt x="85359" y="7114"/>
                  </a:lnTo>
                  <a:lnTo>
                    <a:pt x="62939" y="0"/>
                  </a:lnTo>
                  <a:lnTo>
                    <a:pt x="52749" y="442"/>
                  </a:lnTo>
                  <a:lnTo>
                    <a:pt x="35187" y="7173"/>
                  </a:lnTo>
                  <a:lnTo>
                    <a:pt x="22703" y="24203"/>
                  </a:lnTo>
                  <a:lnTo>
                    <a:pt x="2529" y="79484"/>
                  </a:lnTo>
                  <a:lnTo>
                    <a:pt x="0" y="117292"/>
                  </a:lnTo>
                  <a:lnTo>
                    <a:pt x="3555" y="140215"/>
                  </a:lnTo>
                  <a:lnTo>
                    <a:pt x="12154" y="158981"/>
                  </a:lnTo>
                  <a:lnTo>
                    <a:pt x="17722" y="167262"/>
                  </a:lnTo>
                  <a:lnTo>
                    <a:pt x="33268" y="179581"/>
                  </a:lnTo>
                  <a:lnTo>
                    <a:pt x="42327" y="184504"/>
                  </a:lnTo>
                  <a:lnTo>
                    <a:pt x="50706" y="185446"/>
                  </a:lnTo>
                  <a:lnTo>
                    <a:pt x="66255" y="180254"/>
                  </a:lnTo>
                  <a:lnTo>
                    <a:pt x="88162" y="158588"/>
                  </a:lnTo>
                  <a:lnTo>
                    <a:pt x="103882" y="129942"/>
                  </a:lnTo>
                  <a:lnTo>
                    <a:pt x="111269" y="82538"/>
                  </a:lnTo>
                  <a:lnTo>
                    <a:pt x="111875" y="83544"/>
                  </a:lnTo>
                  <a:lnTo>
                    <a:pt x="112279" y="88894"/>
                  </a:lnTo>
                  <a:lnTo>
                    <a:pt x="124026" y="113191"/>
                  </a:lnTo>
                  <a:lnTo>
                    <a:pt x="142325" y="137028"/>
                  </a:lnTo>
                  <a:lnTo>
                    <a:pt x="150126" y="139757"/>
                  </a:lnTo>
                  <a:lnTo>
                    <a:pt x="186787" y="13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74197" y="4138309"/>
              <a:ext cx="136871" cy="190096"/>
            </a:xfrm>
            <a:custGeom>
              <a:avLst/>
              <a:gdLst/>
              <a:ahLst/>
              <a:cxnLst/>
              <a:rect l="0" t="0" r="0" b="0"/>
              <a:pathLst>
                <a:path w="136871" h="190096">
                  <a:moveTo>
                    <a:pt x="0" y="73090"/>
                  </a:moveTo>
                  <a:lnTo>
                    <a:pt x="3119" y="115781"/>
                  </a:lnTo>
                  <a:lnTo>
                    <a:pt x="21330" y="178425"/>
                  </a:lnTo>
                  <a:lnTo>
                    <a:pt x="24748" y="188937"/>
                  </a:lnTo>
                  <a:lnTo>
                    <a:pt x="25857" y="190095"/>
                  </a:lnTo>
                  <a:lnTo>
                    <a:pt x="14396" y="134579"/>
                  </a:lnTo>
                  <a:lnTo>
                    <a:pt x="11292" y="82593"/>
                  </a:lnTo>
                  <a:lnTo>
                    <a:pt x="10679" y="27264"/>
                  </a:lnTo>
                  <a:lnTo>
                    <a:pt x="14138" y="16803"/>
                  </a:lnTo>
                  <a:lnTo>
                    <a:pt x="27340" y="2060"/>
                  </a:lnTo>
                  <a:lnTo>
                    <a:pt x="35774" y="0"/>
                  </a:lnTo>
                  <a:lnTo>
                    <a:pt x="54504" y="3951"/>
                  </a:lnTo>
                  <a:lnTo>
                    <a:pt x="79190" y="19329"/>
                  </a:lnTo>
                  <a:lnTo>
                    <a:pt x="101322" y="38703"/>
                  </a:lnTo>
                  <a:lnTo>
                    <a:pt x="117109" y="64851"/>
                  </a:lnTo>
                  <a:lnTo>
                    <a:pt x="131753" y="106297"/>
                  </a:lnTo>
                  <a:lnTo>
                    <a:pt x="135859" y="152092"/>
                  </a:lnTo>
                  <a:lnTo>
                    <a:pt x="136870" y="17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76248" y="3836715"/>
              <a:ext cx="134861" cy="522084"/>
            </a:xfrm>
            <a:custGeom>
              <a:avLst/>
              <a:gdLst/>
              <a:ahLst/>
              <a:cxnLst/>
              <a:rect l="0" t="0" r="0" b="0"/>
              <a:pathLst>
                <a:path w="134861" h="522084">
                  <a:moveTo>
                    <a:pt x="82218" y="374684"/>
                  </a:moveTo>
                  <a:lnTo>
                    <a:pt x="72643" y="350637"/>
                  </a:lnTo>
                  <a:lnTo>
                    <a:pt x="61974" y="336310"/>
                  </a:lnTo>
                  <a:lnTo>
                    <a:pt x="54684" y="332724"/>
                  </a:lnTo>
                  <a:lnTo>
                    <a:pt x="37225" y="331858"/>
                  </a:lnTo>
                  <a:lnTo>
                    <a:pt x="20887" y="338492"/>
                  </a:lnTo>
                  <a:lnTo>
                    <a:pt x="13255" y="343537"/>
                  </a:lnTo>
                  <a:lnTo>
                    <a:pt x="8167" y="352750"/>
                  </a:lnTo>
                  <a:lnTo>
                    <a:pt x="0" y="406443"/>
                  </a:lnTo>
                  <a:lnTo>
                    <a:pt x="1705" y="445315"/>
                  </a:lnTo>
                  <a:lnTo>
                    <a:pt x="7830" y="468076"/>
                  </a:lnTo>
                  <a:lnTo>
                    <a:pt x="18351" y="489891"/>
                  </a:lnTo>
                  <a:lnTo>
                    <a:pt x="25602" y="495942"/>
                  </a:lnTo>
                  <a:lnTo>
                    <a:pt x="33945" y="498807"/>
                  </a:lnTo>
                  <a:lnTo>
                    <a:pt x="43017" y="499546"/>
                  </a:lnTo>
                  <a:lnTo>
                    <a:pt x="59336" y="494129"/>
                  </a:lnTo>
                  <a:lnTo>
                    <a:pt x="66964" y="489409"/>
                  </a:lnTo>
                  <a:lnTo>
                    <a:pt x="78558" y="474806"/>
                  </a:lnTo>
                  <a:lnTo>
                    <a:pt x="105349" y="415901"/>
                  </a:lnTo>
                  <a:lnTo>
                    <a:pt x="111298" y="359600"/>
                  </a:lnTo>
                  <a:lnTo>
                    <a:pt x="112690" y="314947"/>
                  </a:lnTo>
                  <a:lnTo>
                    <a:pt x="113309" y="267806"/>
                  </a:lnTo>
                  <a:lnTo>
                    <a:pt x="110537" y="207705"/>
                  </a:lnTo>
                  <a:lnTo>
                    <a:pt x="104709" y="150367"/>
                  </a:lnTo>
                  <a:lnTo>
                    <a:pt x="95153" y="100047"/>
                  </a:lnTo>
                  <a:lnTo>
                    <a:pt x="82000" y="42448"/>
                  </a:lnTo>
                  <a:lnTo>
                    <a:pt x="73932" y="19963"/>
                  </a:lnTo>
                  <a:lnTo>
                    <a:pt x="62548" y="2171"/>
                  </a:lnTo>
                  <a:lnTo>
                    <a:pt x="57406" y="0"/>
                  </a:lnTo>
                  <a:lnTo>
                    <a:pt x="52809" y="2062"/>
                  </a:lnTo>
                  <a:lnTo>
                    <a:pt x="48574" y="6946"/>
                  </a:lnTo>
                  <a:lnTo>
                    <a:pt x="42613" y="41766"/>
                  </a:lnTo>
                  <a:lnTo>
                    <a:pt x="47835" y="92633"/>
                  </a:lnTo>
                  <a:lnTo>
                    <a:pt x="50973" y="144494"/>
                  </a:lnTo>
                  <a:lnTo>
                    <a:pt x="58792" y="194045"/>
                  </a:lnTo>
                  <a:lnTo>
                    <a:pt x="68518" y="254351"/>
                  </a:lnTo>
                  <a:lnTo>
                    <a:pt x="82285" y="308540"/>
                  </a:lnTo>
                  <a:lnTo>
                    <a:pt x="96269" y="364218"/>
                  </a:lnTo>
                  <a:lnTo>
                    <a:pt x="110297" y="415900"/>
                  </a:lnTo>
                  <a:lnTo>
                    <a:pt x="124332" y="469956"/>
                  </a:lnTo>
                  <a:lnTo>
                    <a:pt x="134860" y="522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2766" y="4432497"/>
              <a:ext cx="2189929" cy="210571"/>
            </a:xfrm>
            <a:custGeom>
              <a:avLst/>
              <a:gdLst/>
              <a:ahLst/>
              <a:cxnLst/>
              <a:rect l="0" t="0" r="0" b="0"/>
              <a:pathLst>
                <a:path w="2189929" h="210571">
                  <a:moveTo>
                    <a:pt x="2189928" y="0"/>
                  </a:moveTo>
                  <a:lnTo>
                    <a:pt x="2127835" y="5589"/>
                  </a:lnTo>
                  <a:lnTo>
                    <a:pt x="2068045" y="9553"/>
                  </a:lnTo>
                  <a:lnTo>
                    <a:pt x="2017204" y="10239"/>
                  </a:lnTo>
                  <a:lnTo>
                    <a:pt x="1966265" y="10443"/>
                  </a:lnTo>
                  <a:lnTo>
                    <a:pt x="1906539" y="10512"/>
                  </a:lnTo>
                  <a:lnTo>
                    <a:pt x="1849680" y="10525"/>
                  </a:lnTo>
                  <a:lnTo>
                    <a:pt x="1792219" y="10528"/>
                  </a:lnTo>
                  <a:lnTo>
                    <a:pt x="1728876" y="13648"/>
                  </a:lnTo>
                  <a:lnTo>
                    <a:pt x="1682093" y="18862"/>
                  </a:lnTo>
                  <a:lnTo>
                    <a:pt x="1619472" y="26213"/>
                  </a:lnTo>
                  <a:lnTo>
                    <a:pt x="1570648" y="29993"/>
                  </a:lnTo>
                  <a:lnTo>
                    <a:pt x="1519137" y="36703"/>
                  </a:lnTo>
                  <a:lnTo>
                    <a:pt x="1466830" y="40511"/>
                  </a:lnTo>
                  <a:lnTo>
                    <a:pt x="1411225" y="50203"/>
                  </a:lnTo>
                  <a:lnTo>
                    <a:pt x="1363236" y="58809"/>
                  </a:lnTo>
                  <a:lnTo>
                    <a:pt x="1311972" y="63048"/>
                  </a:lnTo>
                  <a:lnTo>
                    <a:pt x="1258569" y="70024"/>
                  </a:lnTo>
                  <a:lnTo>
                    <a:pt x="1202321" y="73780"/>
                  </a:lnTo>
                  <a:lnTo>
                    <a:pt x="1143856" y="84937"/>
                  </a:lnTo>
                  <a:lnTo>
                    <a:pt x="1090733" y="91847"/>
                  </a:lnTo>
                  <a:lnTo>
                    <a:pt x="1039898" y="97014"/>
                  </a:lnTo>
                  <a:lnTo>
                    <a:pt x="993250" y="102834"/>
                  </a:lnTo>
                  <a:lnTo>
                    <a:pt x="934975" y="104559"/>
                  </a:lnTo>
                  <a:lnTo>
                    <a:pt x="879494" y="108190"/>
                  </a:lnTo>
                  <a:lnTo>
                    <a:pt x="824061" y="116674"/>
                  </a:lnTo>
                  <a:lnTo>
                    <a:pt x="780370" y="123215"/>
                  </a:lnTo>
                  <a:lnTo>
                    <a:pt x="737556" y="130022"/>
                  </a:lnTo>
                  <a:lnTo>
                    <a:pt x="695130" y="133826"/>
                  </a:lnTo>
                  <a:lnTo>
                    <a:pt x="638023" y="139088"/>
                  </a:lnTo>
                  <a:lnTo>
                    <a:pt x="585228" y="144936"/>
                  </a:lnTo>
                  <a:lnTo>
                    <a:pt x="531370" y="146670"/>
                  </a:lnTo>
                  <a:lnTo>
                    <a:pt x="471250" y="152844"/>
                  </a:lnTo>
                  <a:lnTo>
                    <a:pt x="411681" y="156421"/>
                  </a:lnTo>
                  <a:lnTo>
                    <a:pt x="358936" y="163070"/>
                  </a:lnTo>
                  <a:lnTo>
                    <a:pt x="296905" y="172450"/>
                  </a:lnTo>
                  <a:lnTo>
                    <a:pt x="243430" y="177048"/>
                  </a:lnTo>
                  <a:lnTo>
                    <a:pt x="190675" y="185838"/>
                  </a:lnTo>
                  <a:lnTo>
                    <a:pt x="136407" y="191907"/>
                  </a:lnTo>
                  <a:lnTo>
                    <a:pt x="80627" y="198435"/>
                  </a:lnTo>
                  <a:lnTo>
                    <a:pt x="21992" y="20696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3074321" y="4158756"/>
            <a:ext cx="42115" cy="1"/>
          </a:xfrm>
          <a:custGeom>
            <a:avLst/>
            <a:gdLst/>
            <a:ahLst/>
            <a:cxnLst/>
            <a:rect l="0" t="0" r="0" b="0"/>
            <a:pathLst>
              <a:path w="42115" h="1">
                <a:moveTo>
                  <a:pt x="42114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3316476" y="3895544"/>
            <a:ext cx="3969245" cy="490750"/>
            <a:chOff x="3316476" y="3895544"/>
            <a:chExt cx="3969245" cy="490750"/>
          </a:xfrm>
        </p:grpSpPr>
        <p:sp>
          <p:nvSpPr>
            <p:cNvPr id="117" name="Freeform 116"/>
            <p:cNvSpPr/>
            <p:nvPr/>
          </p:nvSpPr>
          <p:spPr>
            <a:xfrm>
              <a:off x="3316476" y="3919207"/>
              <a:ext cx="231628" cy="467087"/>
            </a:xfrm>
            <a:custGeom>
              <a:avLst/>
              <a:gdLst/>
              <a:ahLst/>
              <a:cxnLst/>
              <a:rect l="0" t="0" r="0" b="0"/>
              <a:pathLst>
                <a:path w="231628" h="467087">
                  <a:moveTo>
                    <a:pt x="231627" y="39508"/>
                  </a:moveTo>
                  <a:lnTo>
                    <a:pt x="177752" y="11996"/>
                  </a:lnTo>
                  <a:lnTo>
                    <a:pt x="144694" y="2240"/>
                  </a:lnTo>
                  <a:lnTo>
                    <a:pt x="101234" y="0"/>
                  </a:lnTo>
                  <a:lnTo>
                    <a:pt x="76579" y="3621"/>
                  </a:lnTo>
                  <a:lnTo>
                    <a:pt x="57042" y="12250"/>
                  </a:lnTo>
                  <a:lnTo>
                    <a:pt x="48556" y="17826"/>
                  </a:lnTo>
                  <a:lnTo>
                    <a:pt x="25436" y="48031"/>
                  </a:lnTo>
                  <a:lnTo>
                    <a:pt x="9356" y="81028"/>
                  </a:lnTo>
                  <a:lnTo>
                    <a:pt x="7278" y="105534"/>
                  </a:lnTo>
                  <a:lnTo>
                    <a:pt x="15476" y="153806"/>
                  </a:lnTo>
                  <a:lnTo>
                    <a:pt x="20846" y="162500"/>
                  </a:lnTo>
                  <a:lnTo>
                    <a:pt x="36171" y="175279"/>
                  </a:lnTo>
                  <a:lnTo>
                    <a:pt x="93165" y="196828"/>
                  </a:lnTo>
                  <a:lnTo>
                    <a:pt x="115107" y="206524"/>
                  </a:lnTo>
                  <a:lnTo>
                    <a:pt x="170517" y="254168"/>
                  </a:lnTo>
                  <a:lnTo>
                    <a:pt x="196636" y="292999"/>
                  </a:lnTo>
                  <a:lnTo>
                    <a:pt x="215971" y="346110"/>
                  </a:lnTo>
                  <a:lnTo>
                    <a:pt x="218410" y="383687"/>
                  </a:lnTo>
                  <a:lnTo>
                    <a:pt x="214834" y="406556"/>
                  </a:lnTo>
                  <a:lnTo>
                    <a:pt x="206226" y="425298"/>
                  </a:lnTo>
                  <a:lnTo>
                    <a:pt x="193432" y="441427"/>
                  </a:lnTo>
                  <a:lnTo>
                    <a:pt x="176047" y="456395"/>
                  </a:lnTo>
                  <a:lnTo>
                    <a:pt x="153502" y="464607"/>
                  </a:lnTo>
                  <a:lnTo>
                    <a:pt x="127885" y="467086"/>
                  </a:lnTo>
                  <a:lnTo>
                    <a:pt x="88325" y="460736"/>
                  </a:lnTo>
                  <a:lnTo>
                    <a:pt x="32125" y="431659"/>
                  </a:lnTo>
                  <a:lnTo>
                    <a:pt x="0" y="418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01220" y="4211130"/>
              <a:ext cx="252211" cy="147669"/>
            </a:xfrm>
            <a:custGeom>
              <a:avLst/>
              <a:gdLst/>
              <a:ahLst/>
              <a:cxnLst/>
              <a:rect l="0" t="0" r="0" b="0"/>
              <a:pathLst>
                <a:path w="252211" h="147669">
                  <a:moveTo>
                    <a:pt x="10054" y="52911"/>
                  </a:moveTo>
                  <a:lnTo>
                    <a:pt x="1721" y="90389"/>
                  </a:lnTo>
                  <a:lnTo>
                    <a:pt x="3296" y="128357"/>
                  </a:lnTo>
                  <a:lnTo>
                    <a:pt x="5881" y="147274"/>
                  </a:lnTo>
                  <a:lnTo>
                    <a:pt x="4932" y="147405"/>
                  </a:lnTo>
                  <a:lnTo>
                    <a:pt x="3130" y="143983"/>
                  </a:lnTo>
                  <a:lnTo>
                    <a:pt x="0" y="80776"/>
                  </a:lnTo>
                  <a:lnTo>
                    <a:pt x="2077" y="50088"/>
                  </a:lnTo>
                  <a:lnTo>
                    <a:pt x="10798" y="24750"/>
                  </a:lnTo>
                  <a:lnTo>
                    <a:pt x="17569" y="17759"/>
                  </a:lnTo>
                  <a:lnTo>
                    <a:pt x="25593" y="14269"/>
                  </a:lnTo>
                  <a:lnTo>
                    <a:pt x="34451" y="13112"/>
                  </a:lnTo>
                  <a:lnTo>
                    <a:pt x="50533" y="18065"/>
                  </a:lnTo>
                  <a:lnTo>
                    <a:pt x="65480" y="29235"/>
                  </a:lnTo>
                  <a:lnTo>
                    <a:pt x="79921" y="45898"/>
                  </a:lnTo>
                  <a:lnTo>
                    <a:pt x="97511" y="85408"/>
                  </a:lnTo>
                  <a:lnTo>
                    <a:pt x="97605" y="85104"/>
                  </a:lnTo>
                  <a:lnTo>
                    <a:pt x="96497" y="81392"/>
                  </a:lnTo>
                  <a:lnTo>
                    <a:pt x="106027" y="40587"/>
                  </a:lnTo>
                  <a:lnTo>
                    <a:pt x="109131" y="30657"/>
                  </a:lnTo>
                  <a:lnTo>
                    <a:pt x="121939" y="13385"/>
                  </a:lnTo>
                  <a:lnTo>
                    <a:pt x="130267" y="5503"/>
                  </a:lnTo>
                  <a:lnTo>
                    <a:pt x="139329" y="1419"/>
                  </a:lnTo>
                  <a:lnTo>
                    <a:pt x="158757" y="0"/>
                  </a:lnTo>
                  <a:lnTo>
                    <a:pt x="189425" y="5778"/>
                  </a:lnTo>
                  <a:lnTo>
                    <a:pt x="215150" y="20488"/>
                  </a:lnTo>
                  <a:lnTo>
                    <a:pt x="227160" y="36161"/>
                  </a:lnTo>
                  <a:lnTo>
                    <a:pt x="244402" y="74819"/>
                  </a:lnTo>
                  <a:lnTo>
                    <a:pt x="251182" y="128817"/>
                  </a:lnTo>
                  <a:lnTo>
                    <a:pt x="252210" y="147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96563" y="4159942"/>
              <a:ext cx="177966" cy="198334"/>
            </a:xfrm>
            <a:custGeom>
              <a:avLst/>
              <a:gdLst/>
              <a:ahLst/>
              <a:cxnLst/>
              <a:rect l="0" t="0" r="0" b="0"/>
              <a:pathLst>
                <a:path w="177966" h="198334">
                  <a:moveTo>
                    <a:pt x="104266" y="61985"/>
                  </a:moveTo>
                  <a:lnTo>
                    <a:pt x="89693" y="19293"/>
                  </a:lnTo>
                  <a:lnTo>
                    <a:pt x="84022" y="8958"/>
                  </a:lnTo>
                  <a:lnTo>
                    <a:pt x="76732" y="3237"/>
                  </a:lnTo>
                  <a:lnTo>
                    <a:pt x="68362" y="593"/>
                  </a:lnTo>
                  <a:lnTo>
                    <a:pt x="59273" y="0"/>
                  </a:lnTo>
                  <a:lnTo>
                    <a:pt x="50874" y="3114"/>
                  </a:lnTo>
                  <a:lnTo>
                    <a:pt x="35302" y="15933"/>
                  </a:lnTo>
                  <a:lnTo>
                    <a:pt x="18972" y="42881"/>
                  </a:lnTo>
                  <a:lnTo>
                    <a:pt x="4143" y="85768"/>
                  </a:lnTo>
                  <a:lnTo>
                    <a:pt x="0" y="145018"/>
                  </a:lnTo>
                  <a:lnTo>
                    <a:pt x="1773" y="171418"/>
                  </a:lnTo>
                  <a:lnTo>
                    <a:pt x="10360" y="190951"/>
                  </a:lnTo>
                  <a:lnTo>
                    <a:pt x="17096" y="195925"/>
                  </a:lnTo>
                  <a:lnTo>
                    <a:pt x="25096" y="198072"/>
                  </a:lnTo>
                  <a:lnTo>
                    <a:pt x="33938" y="198333"/>
                  </a:lnTo>
                  <a:lnTo>
                    <a:pt x="41003" y="193828"/>
                  </a:lnTo>
                  <a:lnTo>
                    <a:pt x="51972" y="176344"/>
                  </a:lnTo>
                  <a:lnTo>
                    <a:pt x="75912" y="114500"/>
                  </a:lnTo>
                  <a:lnTo>
                    <a:pt x="82937" y="72272"/>
                  </a:lnTo>
                  <a:lnTo>
                    <a:pt x="85367" y="72353"/>
                  </a:lnTo>
                  <a:lnTo>
                    <a:pt x="88157" y="75916"/>
                  </a:lnTo>
                  <a:lnTo>
                    <a:pt x="113491" y="129855"/>
                  </a:lnTo>
                  <a:lnTo>
                    <a:pt x="132996" y="152545"/>
                  </a:lnTo>
                  <a:lnTo>
                    <a:pt x="140966" y="156284"/>
                  </a:lnTo>
                  <a:lnTo>
                    <a:pt x="159182" y="157318"/>
                  </a:lnTo>
                  <a:lnTo>
                    <a:pt x="165443" y="155956"/>
                  </a:lnTo>
                  <a:lnTo>
                    <a:pt x="169617" y="153878"/>
                  </a:lnTo>
                  <a:lnTo>
                    <a:pt x="177965" y="146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00524" y="3937658"/>
              <a:ext cx="26648" cy="410612"/>
            </a:xfrm>
            <a:custGeom>
              <a:avLst/>
              <a:gdLst/>
              <a:ahLst/>
              <a:cxnLst/>
              <a:rect l="0" t="0" r="0" b="0"/>
              <a:pathLst>
                <a:path w="26648" h="410612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3787" y="190864"/>
                  </a:lnTo>
                  <a:lnTo>
                    <a:pt x="15427" y="253084"/>
                  </a:lnTo>
                  <a:lnTo>
                    <a:pt x="19033" y="309734"/>
                  </a:lnTo>
                  <a:lnTo>
                    <a:pt x="25143" y="370798"/>
                  </a:lnTo>
                  <a:lnTo>
                    <a:pt x="2664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00870" y="3958715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464" y="58616"/>
                  </a:lnTo>
                  <a:lnTo>
                    <a:pt x="434" y="110175"/>
                  </a:lnTo>
                  <a:lnTo>
                    <a:pt x="129" y="169904"/>
                  </a:lnTo>
                  <a:lnTo>
                    <a:pt x="39" y="232055"/>
                  </a:lnTo>
                  <a:lnTo>
                    <a:pt x="11" y="294924"/>
                  </a:lnTo>
                  <a:lnTo>
                    <a:pt x="4" y="34682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53513" y="4127851"/>
              <a:ext cx="116437" cy="190456"/>
            </a:xfrm>
            <a:custGeom>
              <a:avLst/>
              <a:gdLst/>
              <a:ahLst/>
              <a:cxnLst/>
              <a:rect l="0" t="0" r="0" b="0"/>
              <a:pathLst>
                <a:path w="116437" h="190456">
                  <a:moveTo>
                    <a:pt x="0" y="125662"/>
                  </a:moveTo>
                  <a:lnTo>
                    <a:pt x="54114" y="83000"/>
                  </a:lnTo>
                  <a:lnTo>
                    <a:pt x="111774" y="34382"/>
                  </a:lnTo>
                  <a:lnTo>
                    <a:pt x="115460" y="26204"/>
                  </a:lnTo>
                  <a:lnTo>
                    <a:pt x="116436" y="7759"/>
                  </a:lnTo>
                  <a:lnTo>
                    <a:pt x="112719" y="2606"/>
                  </a:lnTo>
                  <a:lnTo>
                    <a:pt x="106731" y="341"/>
                  </a:lnTo>
                  <a:lnTo>
                    <a:pt x="99230" y="0"/>
                  </a:lnTo>
                  <a:lnTo>
                    <a:pt x="84656" y="5861"/>
                  </a:lnTo>
                  <a:lnTo>
                    <a:pt x="70380" y="17435"/>
                  </a:lnTo>
                  <a:lnTo>
                    <a:pt x="50359" y="43681"/>
                  </a:lnTo>
                  <a:lnTo>
                    <a:pt x="28699" y="94372"/>
                  </a:lnTo>
                  <a:lnTo>
                    <a:pt x="23321" y="131339"/>
                  </a:lnTo>
                  <a:lnTo>
                    <a:pt x="27317" y="166338"/>
                  </a:lnTo>
                  <a:lnTo>
                    <a:pt x="32249" y="175006"/>
                  </a:lnTo>
                  <a:lnTo>
                    <a:pt x="47088" y="187757"/>
                  </a:lnTo>
                  <a:lnTo>
                    <a:pt x="55958" y="190455"/>
                  </a:lnTo>
                  <a:lnTo>
                    <a:pt x="105285" y="188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21771" y="4137699"/>
              <a:ext cx="112307" cy="178986"/>
            </a:xfrm>
            <a:custGeom>
              <a:avLst/>
              <a:gdLst/>
              <a:ahLst/>
              <a:cxnLst/>
              <a:rect l="0" t="0" r="0" b="0"/>
              <a:pathLst>
                <a:path w="112307" h="178986">
                  <a:moveTo>
                    <a:pt x="84426" y="0"/>
                  </a:moveTo>
                  <a:lnTo>
                    <a:pt x="41734" y="14573"/>
                  </a:lnTo>
                  <a:lnTo>
                    <a:pt x="22168" y="27533"/>
                  </a:lnTo>
                  <a:lnTo>
                    <a:pt x="5673" y="44993"/>
                  </a:lnTo>
                  <a:lnTo>
                    <a:pt x="1508" y="54562"/>
                  </a:lnTo>
                  <a:lnTo>
                    <a:pt x="0" y="74552"/>
                  </a:lnTo>
                  <a:lnTo>
                    <a:pt x="4746" y="81287"/>
                  </a:lnTo>
                  <a:lnTo>
                    <a:pt x="12588" y="85777"/>
                  </a:lnTo>
                  <a:lnTo>
                    <a:pt x="74061" y="105421"/>
                  </a:lnTo>
                  <a:lnTo>
                    <a:pt x="84534" y="108885"/>
                  </a:lnTo>
                  <a:lnTo>
                    <a:pt x="102411" y="122093"/>
                  </a:lnTo>
                  <a:lnTo>
                    <a:pt x="110454" y="130528"/>
                  </a:lnTo>
                  <a:lnTo>
                    <a:pt x="112306" y="138492"/>
                  </a:lnTo>
                  <a:lnTo>
                    <a:pt x="110032" y="146140"/>
                  </a:lnTo>
                  <a:lnTo>
                    <a:pt x="105006" y="153579"/>
                  </a:lnTo>
                  <a:lnTo>
                    <a:pt x="86944" y="164963"/>
                  </a:lnTo>
                  <a:lnTo>
                    <a:pt x="63318" y="172753"/>
                  </a:lnTo>
                  <a:lnTo>
                    <a:pt x="1072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00953" y="3958715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2"/>
                  </a:lnTo>
                  <a:lnTo>
                    <a:pt x="9878" y="215903"/>
                  </a:lnTo>
                  <a:lnTo>
                    <a:pt x="10400" y="276224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06197" y="405347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5589"/>
                  </a:lnTo>
                  <a:lnTo>
                    <a:pt x="5566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83579" y="4099380"/>
              <a:ext cx="149043" cy="224494"/>
            </a:xfrm>
            <a:custGeom>
              <a:avLst/>
              <a:gdLst/>
              <a:ahLst/>
              <a:cxnLst/>
              <a:rect l="0" t="0" r="0" b="0"/>
              <a:pathLst>
                <a:path w="149043" h="224494">
                  <a:moveTo>
                    <a:pt x="149042" y="38319"/>
                  </a:moveTo>
                  <a:lnTo>
                    <a:pt x="114145" y="9011"/>
                  </a:lnTo>
                  <a:lnTo>
                    <a:pt x="91808" y="1896"/>
                  </a:lnTo>
                  <a:lnTo>
                    <a:pt x="79301" y="0"/>
                  </a:lnTo>
                  <a:lnTo>
                    <a:pt x="56045" y="4131"/>
                  </a:lnTo>
                  <a:lnTo>
                    <a:pt x="26341" y="19610"/>
                  </a:lnTo>
                  <a:lnTo>
                    <a:pt x="11450" y="33514"/>
                  </a:lnTo>
                  <a:lnTo>
                    <a:pt x="933" y="51391"/>
                  </a:lnTo>
                  <a:lnTo>
                    <a:pt x="0" y="59902"/>
                  </a:lnTo>
                  <a:lnTo>
                    <a:pt x="5202" y="75598"/>
                  </a:lnTo>
                  <a:lnTo>
                    <a:pt x="18433" y="87253"/>
                  </a:lnTo>
                  <a:lnTo>
                    <a:pt x="80648" y="120900"/>
                  </a:lnTo>
                  <a:lnTo>
                    <a:pt x="116165" y="148652"/>
                  </a:lnTo>
                  <a:lnTo>
                    <a:pt x="127801" y="166904"/>
                  </a:lnTo>
                  <a:lnTo>
                    <a:pt x="130633" y="186715"/>
                  </a:lnTo>
                  <a:lnTo>
                    <a:pt x="129751" y="196912"/>
                  </a:lnTo>
                  <a:lnTo>
                    <a:pt x="125653" y="204878"/>
                  </a:lnTo>
                  <a:lnTo>
                    <a:pt x="111741" y="216851"/>
                  </a:lnTo>
                  <a:lnTo>
                    <a:pt x="90740" y="222951"/>
                  </a:lnTo>
                  <a:lnTo>
                    <a:pt x="66978" y="224493"/>
                  </a:lnTo>
                  <a:lnTo>
                    <a:pt x="12172" y="217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86727" y="3916601"/>
              <a:ext cx="9066" cy="379026"/>
            </a:xfrm>
            <a:custGeom>
              <a:avLst/>
              <a:gdLst/>
              <a:ahLst/>
              <a:cxnLst/>
              <a:rect l="0" t="0" r="0" b="0"/>
              <a:pathLst>
                <a:path w="9066" h="379026">
                  <a:moveTo>
                    <a:pt x="9065" y="0"/>
                  </a:moveTo>
                  <a:lnTo>
                    <a:pt x="0" y="58616"/>
                  </a:lnTo>
                  <a:lnTo>
                    <a:pt x="4560" y="115764"/>
                  </a:lnTo>
                  <a:lnTo>
                    <a:pt x="7063" y="161025"/>
                  </a:lnTo>
                  <a:lnTo>
                    <a:pt x="8175" y="206097"/>
                  </a:lnTo>
                  <a:lnTo>
                    <a:pt x="8802" y="264357"/>
                  </a:lnTo>
                  <a:lnTo>
                    <a:pt x="8987" y="317494"/>
                  </a:lnTo>
                  <a:lnTo>
                    <a:pt x="9065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79979" y="403241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8420" y="1170"/>
                  </a:lnTo>
                  <a:lnTo>
                    <a:pt x="3213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49398" y="4126069"/>
              <a:ext cx="156965" cy="159030"/>
            </a:xfrm>
            <a:custGeom>
              <a:avLst/>
              <a:gdLst/>
              <a:ahLst/>
              <a:cxnLst/>
              <a:rect l="0" t="0" r="0" b="0"/>
              <a:pathLst>
                <a:path w="156965" h="159030">
                  <a:moveTo>
                    <a:pt x="114850" y="64273"/>
                  </a:moveTo>
                  <a:lnTo>
                    <a:pt x="77764" y="12738"/>
                  </a:lnTo>
                  <a:lnTo>
                    <a:pt x="59763" y="1204"/>
                  </a:lnTo>
                  <a:lnTo>
                    <a:pt x="50049" y="0"/>
                  </a:lnTo>
                  <a:lnTo>
                    <a:pt x="29898" y="4902"/>
                  </a:lnTo>
                  <a:lnTo>
                    <a:pt x="21951" y="11824"/>
                  </a:lnTo>
                  <a:lnTo>
                    <a:pt x="10001" y="31993"/>
                  </a:lnTo>
                  <a:lnTo>
                    <a:pt x="1203" y="83069"/>
                  </a:lnTo>
                  <a:lnTo>
                    <a:pt x="0" y="110451"/>
                  </a:lnTo>
                  <a:lnTo>
                    <a:pt x="5704" y="131980"/>
                  </a:lnTo>
                  <a:lnTo>
                    <a:pt x="10500" y="140996"/>
                  </a:lnTo>
                  <a:lnTo>
                    <a:pt x="17208" y="145837"/>
                  </a:lnTo>
                  <a:lnTo>
                    <a:pt x="25189" y="147895"/>
                  </a:lnTo>
                  <a:lnTo>
                    <a:pt x="34019" y="148097"/>
                  </a:lnTo>
                  <a:lnTo>
                    <a:pt x="42245" y="144722"/>
                  </a:lnTo>
                  <a:lnTo>
                    <a:pt x="57625" y="131613"/>
                  </a:lnTo>
                  <a:lnTo>
                    <a:pt x="66020" y="110970"/>
                  </a:lnTo>
                  <a:lnTo>
                    <a:pt x="77918" y="61367"/>
                  </a:lnTo>
                  <a:lnTo>
                    <a:pt x="75819" y="66490"/>
                  </a:lnTo>
                  <a:lnTo>
                    <a:pt x="79239" y="94696"/>
                  </a:lnTo>
                  <a:lnTo>
                    <a:pt x="87715" y="113279"/>
                  </a:lnTo>
                  <a:lnTo>
                    <a:pt x="112220" y="144273"/>
                  </a:lnTo>
                  <a:lnTo>
                    <a:pt x="128889" y="152471"/>
                  </a:lnTo>
                  <a:lnTo>
                    <a:pt x="156964" y="159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70184" y="3895544"/>
              <a:ext cx="9879" cy="389555"/>
            </a:xfrm>
            <a:custGeom>
              <a:avLst/>
              <a:gdLst/>
              <a:ahLst/>
              <a:cxnLst/>
              <a:rect l="0" t="0" r="0" b="0"/>
              <a:pathLst>
                <a:path w="9879" h="389555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69"/>
                  </a:lnTo>
                  <a:lnTo>
                    <a:pt x="8452" y="214483"/>
                  </a:lnTo>
                  <a:lnTo>
                    <a:pt x="9455" y="267491"/>
                  </a:lnTo>
                  <a:lnTo>
                    <a:pt x="9753" y="322062"/>
                  </a:lnTo>
                  <a:lnTo>
                    <a:pt x="9822" y="351369"/>
                  </a:lnTo>
                  <a:lnTo>
                    <a:pt x="98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95834" y="404294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4900" y="14654"/>
                  </a:lnTo>
                  <a:lnTo>
                    <a:pt x="5468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04138" y="4100542"/>
              <a:ext cx="144381" cy="169572"/>
            </a:xfrm>
            <a:custGeom>
              <a:avLst/>
              <a:gdLst/>
              <a:ahLst/>
              <a:cxnLst/>
              <a:rect l="0" t="0" r="0" b="0"/>
              <a:pathLst>
                <a:path w="144381" h="169572">
                  <a:moveTo>
                    <a:pt x="39095" y="89800"/>
                  </a:moveTo>
                  <a:lnTo>
                    <a:pt x="97712" y="84211"/>
                  </a:lnTo>
                  <a:lnTo>
                    <a:pt x="118179" y="75227"/>
                  </a:lnTo>
                  <a:lnTo>
                    <a:pt x="126913" y="69556"/>
                  </a:lnTo>
                  <a:lnTo>
                    <a:pt x="131565" y="61096"/>
                  </a:lnTo>
                  <a:lnTo>
                    <a:pt x="133615" y="39218"/>
                  </a:lnTo>
                  <a:lnTo>
                    <a:pt x="127507" y="20135"/>
                  </a:lnTo>
                  <a:lnTo>
                    <a:pt x="122603" y="11771"/>
                  </a:lnTo>
                  <a:lnTo>
                    <a:pt x="114654" y="6195"/>
                  </a:lnTo>
                  <a:lnTo>
                    <a:pt x="93344" y="0"/>
                  </a:lnTo>
                  <a:lnTo>
                    <a:pt x="55039" y="2101"/>
                  </a:lnTo>
                  <a:lnTo>
                    <a:pt x="34092" y="13388"/>
                  </a:lnTo>
                  <a:lnTo>
                    <a:pt x="18154" y="31272"/>
                  </a:lnTo>
                  <a:lnTo>
                    <a:pt x="3774" y="67649"/>
                  </a:lnTo>
                  <a:lnTo>
                    <a:pt x="0" y="94383"/>
                  </a:lnTo>
                  <a:lnTo>
                    <a:pt x="4562" y="118743"/>
                  </a:lnTo>
                  <a:lnTo>
                    <a:pt x="20284" y="149068"/>
                  </a:lnTo>
                  <a:lnTo>
                    <a:pt x="26554" y="157388"/>
                  </a:lnTo>
                  <a:lnTo>
                    <a:pt x="49119" y="166632"/>
                  </a:lnTo>
                  <a:lnTo>
                    <a:pt x="76305" y="169571"/>
                  </a:lnTo>
                  <a:lnTo>
                    <a:pt x="119234" y="161926"/>
                  </a:lnTo>
                  <a:lnTo>
                    <a:pt x="144380" y="152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59088" y="415875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48559" y="40534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23036" y="4112785"/>
              <a:ext cx="115037" cy="119671"/>
            </a:xfrm>
            <a:custGeom>
              <a:avLst/>
              <a:gdLst/>
              <a:ahLst/>
              <a:cxnLst/>
              <a:rect l="0" t="0" r="0" b="0"/>
              <a:pathLst>
                <a:path w="115037" h="119671">
                  <a:moveTo>
                    <a:pt x="20280" y="67028"/>
                  </a:moveTo>
                  <a:lnTo>
                    <a:pt x="14691" y="83796"/>
                  </a:lnTo>
                  <a:lnTo>
                    <a:pt x="15066" y="101387"/>
                  </a:lnTo>
                  <a:lnTo>
                    <a:pt x="16804" y="110991"/>
                  </a:lnTo>
                  <a:lnTo>
                    <a:pt x="15623" y="115054"/>
                  </a:lnTo>
                  <a:lnTo>
                    <a:pt x="12496" y="115423"/>
                  </a:lnTo>
                  <a:lnTo>
                    <a:pt x="8072" y="113329"/>
                  </a:lnTo>
                  <a:lnTo>
                    <a:pt x="5122" y="107254"/>
                  </a:lnTo>
                  <a:lnTo>
                    <a:pt x="0" y="50893"/>
                  </a:lnTo>
                  <a:lnTo>
                    <a:pt x="5807" y="27102"/>
                  </a:lnTo>
                  <a:lnTo>
                    <a:pt x="10631" y="15844"/>
                  </a:lnTo>
                  <a:lnTo>
                    <a:pt x="18527" y="8339"/>
                  </a:lnTo>
                  <a:lnTo>
                    <a:pt x="39778" y="0"/>
                  </a:lnTo>
                  <a:lnTo>
                    <a:pt x="61701" y="2533"/>
                  </a:lnTo>
                  <a:lnTo>
                    <a:pt x="72461" y="6484"/>
                  </a:lnTo>
                  <a:lnTo>
                    <a:pt x="87535" y="20232"/>
                  </a:lnTo>
                  <a:lnTo>
                    <a:pt x="106745" y="57655"/>
                  </a:lnTo>
                  <a:lnTo>
                    <a:pt x="115036" y="119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03480" y="3927129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5" y="188872"/>
                  </a:lnTo>
                  <a:lnTo>
                    <a:pt x="18159" y="250824"/>
                  </a:lnTo>
                  <a:lnTo>
                    <a:pt x="18653" y="288008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96000" y="4085057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0"/>
                  </a:lnTo>
                  <a:lnTo>
                    <a:pt x="88420" y="8405"/>
                  </a:lnTo>
                  <a:lnTo>
                    <a:pt x="32137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85513" y="3916601"/>
              <a:ext cx="242157" cy="314161"/>
            </a:xfrm>
            <a:custGeom>
              <a:avLst/>
              <a:gdLst/>
              <a:ahLst/>
              <a:cxnLst/>
              <a:rect l="0" t="0" r="0" b="0"/>
              <a:pathLst>
                <a:path w="242157" h="314161">
                  <a:moveTo>
                    <a:pt x="0" y="0"/>
                  </a:moveTo>
                  <a:lnTo>
                    <a:pt x="5589" y="58616"/>
                  </a:lnTo>
                  <a:lnTo>
                    <a:pt x="16788" y="121196"/>
                  </a:lnTo>
                  <a:lnTo>
                    <a:pt x="20961" y="172520"/>
                  </a:lnTo>
                  <a:lnTo>
                    <a:pt x="27917" y="224772"/>
                  </a:lnTo>
                  <a:lnTo>
                    <a:pt x="30498" y="276129"/>
                  </a:lnTo>
                  <a:lnTo>
                    <a:pt x="30093" y="313313"/>
                  </a:lnTo>
                  <a:lnTo>
                    <a:pt x="28251" y="314160"/>
                  </a:lnTo>
                  <a:lnTo>
                    <a:pt x="23084" y="305743"/>
                  </a:lnTo>
                  <a:lnTo>
                    <a:pt x="14769" y="278933"/>
                  </a:lnTo>
                  <a:lnTo>
                    <a:pt x="12954" y="237325"/>
                  </a:lnTo>
                  <a:lnTo>
                    <a:pt x="16675" y="213102"/>
                  </a:lnTo>
                  <a:lnTo>
                    <a:pt x="21645" y="204069"/>
                  </a:lnTo>
                  <a:lnTo>
                    <a:pt x="36526" y="190913"/>
                  </a:lnTo>
                  <a:lnTo>
                    <a:pt x="45408" y="188106"/>
                  </a:lnTo>
                  <a:lnTo>
                    <a:pt x="64635" y="188108"/>
                  </a:lnTo>
                  <a:lnTo>
                    <a:pt x="72336" y="192086"/>
                  </a:lnTo>
                  <a:lnTo>
                    <a:pt x="84011" y="205864"/>
                  </a:lnTo>
                  <a:lnTo>
                    <a:pt x="104794" y="264903"/>
                  </a:lnTo>
                  <a:lnTo>
                    <a:pt x="108467" y="278377"/>
                  </a:lnTo>
                  <a:lnTo>
                    <a:pt x="110916" y="282681"/>
                  </a:lnTo>
                  <a:lnTo>
                    <a:pt x="112548" y="280871"/>
                  </a:lnTo>
                  <a:lnTo>
                    <a:pt x="113637" y="274985"/>
                  </a:lnTo>
                  <a:lnTo>
                    <a:pt x="126346" y="255522"/>
                  </a:lnTo>
                  <a:lnTo>
                    <a:pt x="179909" y="223085"/>
                  </a:lnTo>
                  <a:lnTo>
                    <a:pt x="236647" y="182360"/>
                  </a:lnTo>
                  <a:lnTo>
                    <a:pt x="239653" y="175386"/>
                  </a:lnTo>
                  <a:lnTo>
                    <a:pt x="239318" y="168396"/>
                  </a:lnTo>
                  <a:lnTo>
                    <a:pt x="236754" y="161397"/>
                  </a:lnTo>
                  <a:lnTo>
                    <a:pt x="230366" y="156731"/>
                  </a:lnTo>
                  <a:lnTo>
                    <a:pt x="210789" y="151546"/>
                  </a:lnTo>
                  <a:lnTo>
                    <a:pt x="189610" y="155481"/>
                  </a:lnTo>
                  <a:lnTo>
                    <a:pt x="179049" y="159806"/>
                  </a:lnTo>
                  <a:lnTo>
                    <a:pt x="164195" y="173970"/>
                  </a:lnTo>
                  <a:lnTo>
                    <a:pt x="135139" y="222994"/>
                  </a:lnTo>
                  <a:lnTo>
                    <a:pt x="130252" y="248067"/>
                  </a:lnTo>
                  <a:lnTo>
                    <a:pt x="133089" y="282901"/>
                  </a:lnTo>
                  <a:lnTo>
                    <a:pt x="137859" y="291546"/>
                  </a:lnTo>
                  <a:lnTo>
                    <a:pt x="152518" y="304271"/>
                  </a:lnTo>
                  <a:lnTo>
                    <a:pt x="161340" y="306962"/>
                  </a:lnTo>
                  <a:lnTo>
                    <a:pt x="180501" y="306833"/>
                  </a:lnTo>
                  <a:lnTo>
                    <a:pt x="219058" y="297218"/>
                  </a:lnTo>
                  <a:lnTo>
                    <a:pt x="2421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38323" y="3937658"/>
              <a:ext cx="176304" cy="311460"/>
            </a:xfrm>
            <a:custGeom>
              <a:avLst/>
              <a:gdLst/>
              <a:ahLst/>
              <a:cxnLst/>
              <a:rect l="0" t="0" r="0" b="0"/>
              <a:pathLst>
                <a:path w="176304" h="311460">
                  <a:moveTo>
                    <a:pt x="10444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44119"/>
                  </a:lnTo>
                  <a:lnTo>
                    <a:pt x="3051" y="200087"/>
                  </a:lnTo>
                  <a:lnTo>
                    <a:pt x="14573" y="250613"/>
                  </a:lnTo>
                  <a:lnTo>
                    <a:pt x="30255" y="278066"/>
                  </a:lnTo>
                  <a:lnTo>
                    <a:pt x="49719" y="301019"/>
                  </a:lnTo>
                  <a:lnTo>
                    <a:pt x="69624" y="309261"/>
                  </a:lnTo>
                  <a:lnTo>
                    <a:pt x="81483" y="311459"/>
                  </a:lnTo>
                  <a:lnTo>
                    <a:pt x="100898" y="307662"/>
                  </a:lnTo>
                  <a:lnTo>
                    <a:pt x="124982" y="292370"/>
                  </a:lnTo>
                  <a:lnTo>
                    <a:pt x="138559" y="278511"/>
                  </a:lnTo>
                  <a:lnTo>
                    <a:pt x="164401" y="220593"/>
                  </a:lnTo>
                  <a:lnTo>
                    <a:pt x="174083" y="187023"/>
                  </a:lnTo>
                  <a:lnTo>
                    <a:pt x="176303" y="143411"/>
                  </a:lnTo>
                  <a:lnTo>
                    <a:pt x="170284" y="89809"/>
                  </a:lnTo>
                  <a:lnTo>
                    <a:pt x="161387" y="26688"/>
                  </a:lnTo>
                  <a:lnTo>
                    <a:pt x="1578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69865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40885" y="3972170"/>
              <a:ext cx="167955" cy="316814"/>
            </a:xfrm>
            <a:custGeom>
              <a:avLst/>
              <a:gdLst/>
              <a:ahLst/>
              <a:cxnLst/>
              <a:rect l="0" t="0" r="0" b="0"/>
              <a:pathLst>
                <a:path w="167955" h="316814">
                  <a:moveTo>
                    <a:pt x="139550" y="18130"/>
                  </a:moveTo>
                  <a:lnTo>
                    <a:pt x="128371" y="6952"/>
                  </a:lnTo>
                  <a:lnTo>
                    <a:pt x="110405" y="1464"/>
                  </a:lnTo>
                  <a:lnTo>
                    <a:pt x="99063" y="0"/>
                  </a:lnTo>
                  <a:lnTo>
                    <a:pt x="77102" y="4613"/>
                  </a:lnTo>
                  <a:lnTo>
                    <a:pt x="34408" y="21049"/>
                  </a:lnTo>
                  <a:lnTo>
                    <a:pt x="19511" y="34635"/>
                  </a:lnTo>
                  <a:lnTo>
                    <a:pt x="415" y="71953"/>
                  </a:lnTo>
                  <a:lnTo>
                    <a:pt x="0" y="82088"/>
                  </a:lnTo>
                  <a:lnTo>
                    <a:pt x="5778" y="102708"/>
                  </a:lnTo>
                  <a:lnTo>
                    <a:pt x="19264" y="120451"/>
                  </a:lnTo>
                  <a:lnTo>
                    <a:pt x="36957" y="134966"/>
                  </a:lnTo>
                  <a:lnTo>
                    <a:pt x="96502" y="162663"/>
                  </a:lnTo>
                  <a:lnTo>
                    <a:pt x="148735" y="202158"/>
                  </a:lnTo>
                  <a:lnTo>
                    <a:pt x="160400" y="220414"/>
                  </a:lnTo>
                  <a:lnTo>
                    <a:pt x="167954" y="256011"/>
                  </a:lnTo>
                  <a:lnTo>
                    <a:pt x="163483" y="276323"/>
                  </a:lnTo>
                  <a:lnTo>
                    <a:pt x="159015" y="285015"/>
                  </a:lnTo>
                  <a:lnTo>
                    <a:pt x="144691" y="297793"/>
                  </a:lnTo>
                  <a:lnTo>
                    <a:pt x="106901" y="315527"/>
                  </a:lnTo>
                  <a:lnTo>
                    <a:pt x="86434" y="316813"/>
                  </a:lnTo>
                  <a:lnTo>
                    <a:pt x="44794" y="312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75192" y="42535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3032207" y="4615964"/>
            <a:ext cx="4432498" cy="806213"/>
            <a:chOff x="3032207" y="4615964"/>
            <a:chExt cx="4432498" cy="806213"/>
          </a:xfrm>
        </p:grpSpPr>
        <p:sp>
          <p:nvSpPr>
            <p:cNvPr id="144" name="Freeform 143"/>
            <p:cNvSpPr/>
            <p:nvPr/>
          </p:nvSpPr>
          <p:spPr>
            <a:xfrm>
              <a:off x="3032207" y="495892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185764" y="4779924"/>
              <a:ext cx="267584" cy="515357"/>
            </a:xfrm>
            <a:custGeom>
              <a:avLst/>
              <a:gdLst/>
              <a:ahLst/>
              <a:cxnLst/>
              <a:rect l="0" t="0" r="0" b="0"/>
              <a:pathLst>
                <a:path w="267584" h="515357">
                  <a:moveTo>
                    <a:pt x="25427" y="105299"/>
                  </a:moveTo>
                  <a:lnTo>
                    <a:pt x="10773" y="149261"/>
                  </a:lnTo>
                  <a:lnTo>
                    <a:pt x="7469" y="150985"/>
                  </a:lnTo>
                  <a:lnTo>
                    <a:pt x="4097" y="147454"/>
                  </a:lnTo>
                  <a:lnTo>
                    <a:pt x="678" y="140421"/>
                  </a:lnTo>
                  <a:lnTo>
                    <a:pt x="0" y="120129"/>
                  </a:lnTo>
                  <a:lnTo>
                    <a:pt x="3507" y="68974"/>
                  </a:lnTo>
                  <a:lnTo>
                    <a:pt x="9704" y="33314"/>
                  </a:lnTo>
                  <a:lnTo>
                    <a:pt x="24538" y="6111"/>
                  </a:lnTo>
                  <a:lnTo>
                    <a:pt x="33023" y="1739"/>
                  </a:lnTo>
                  <a:lnTo>
                    <a:pt x="54930" y="0"/>
                  </a:lnTo>
                  <a:lnTo>
                    <a:pt x="64983" y="3514"/>
                  </a:lnTo>
                  <a:lnTo>
                    <a:pt x="82392" y="16777"/>
                  </a:lnTo>
                  <a:lnTo>
                    <a:pt x="105347" y="43975"/>
                  </a:lnTo>
                  <a:lnTo>
                    <a:pt x="132802" y="106466"/>
                  </a:lnTo>
                  <a:lnTo>
                    <a:pt x="143340" y="136233"/>
                  </a:lnTo>
                  <a:lnTo>
                    <a:pt x="150441" y="188944"/>
                  </a:lnTo>
                  <a:lnTo>
                    <a:pt x="159609" y="246213"/>
                  </a:lnTo>
                  <a:lnTo>
                    <a:pt x="161501" y="299129"/>
                  </a:lnTo>
                  <a:lnTo>
                    <a:pt x="158942" y="359261"/>
                  </a:lnTo>
                  <a:lnTo>
                    <a:pt x="150775" y="415293"/>
                  </a:lnTo>
                  <a:lnTo>
                    <a:pt x="131946" y="476148"/>
                  </a:lnTo>
                  <a:lnTo>
                    <a:pt x="112490" y="507898"/>
                  </a:lnTo>
                  <a:lnTo>
                    <a:pt x="104526" y="512908"/>
                  </a:lnTo>
                  <a:lnTo>
                    <a:pt x="86319" y="515356"/>
                  </a:lnTo>
                  <a:lnTo>
                    <a:pt x="66528" y="509425"/>
                  </a:lnTo>
                  <a:lnTo>
                    <a:pt x="56337" y="504567"/>
                  </a:lnTo>
                  <a:lnTo>
                    <a:pt x="41895" y="486692"/>
                  </a:lnTo>
                  <a:lnTo>
                    <a:pt x="32746" y="463150"/>
                  </a:lnTo>
                  <a:lnTo>
                    <a:pt x="28680" y="437089"/>
                  </a:lnTo>
                  <a:lnTo>
                    <a:pt x="33112" y="416147"/>
                  </a:lnTo>
                  <a:lnTo>
                    <a:pt x="37570" y="407288"/>
                  </a:lnTo>
                  <a:lnTo>
                    <a:pt x="51881" y="394324"/>
                  </a:lnTo>
                  <a:lnTo>
                    <a:pt x="60611" y="389229"/>
                  </a:lnTo>
                  <a:lnTo>
                    <a:pt x="69940" y="388172"/>
                  </a:lnTo>
                  <a:lnTo>
                    <a:pt x="89664" y="393237"/>
                  </a:lnTo>
                  <a:lnTo>
                    <a:pt x="149714" y="430432"/>
                  </a:lnTo>
                  <a:lnTo>
                    <a:pt x="193477" y="453922"/>
                  </a:lnTo>
                  <a:lnTo>
                    <a:pt x="230938" y="460498"/>
                  </a:lnTo>
                  <a:lnTo>
                    <a:pt x="248567" y="458917"/>
                  </a:lnTo>
                  <a:lnTo>
                    <a:pt x="267583" y="452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364748" y="4800749"/>
              <a:ext cx="88600" cy="92143"/>
            </a:xfrm>
            <a:custGeom>
              <a:avLst/>
              <a:gdLst/>
              <a:ahLst/>
              <a:cxnLst/>
              <a:rect l="0" t="0" r="0" b="0"/>
              <a:pathLst>
                <a:path w="88600" h="92143">
                  <a:moveTo>
                    <a:pt x="25428" y="73945"/>
                  </a:moveTo>
                  <a:lnTo>
                    <a:pt x="19839" y="90712"/>
                  </a:lnTo>
                  <a:lnTo>
                    <a:pt x="17023" y="92142"/>
                  </a:lnTo>
                  <a:lnTo>
                    <a:pt x="13975" y="89586"/>
                  </a:lnTo>
                  <a:lnTo>
                    <a:pt x="679" y="60267"/>
                  </a:lnTo>
                  <a:lnTo>
                    <a:pt x="0" y="40960"/>
                  </a:lnTo>
                  <a:lnTo>
                    <a:pt x="4768" y="21850"/>
                  </a:lnTo>
                  <a:lnTo>
                    <a:pt x="14686" y="5558"/>
                  </a:lnTo>
                  <a:lnTo>
                    <a:pt x="21776" y="1448"/>
                  </a:lnTo>
                  <a:lnTo>
                    <a:pt x="39013" y="0"/>
                  </a:lnTo>
                  <a:lnTo>
                    <a:pt x="55252" y="6376"/>
                  </a:lnTo>
                  <a:lnTo>
                    <a:pt x="62858" y="11351"/>
                  </a:lnTo>
                  <a:lnTo>
                    <a:pt x="74429" y="26238"/>
                  </a:lnTo>
                  <a:lnTo>
                    <a:pt x="82301" y="44553"/>
                  </a:lnTo>
                  <a:lnTo>
                    <a:pt x="88599" y="84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519463" y="4619724"/>
              <a:ext cx="89265" cy="283796"/>
            </a:xfrm>
            <a:custGeom>
              <a:avLst/>
              <a:gdLst/>
              <a:ahLst/>
              <a:cxnLst/>
              <a:rect l="0" t="0" r="0" b="0"/>
              <a:pathLst>
                <a:path w="89265" h="283796">
                  <a:moveTo>
                    <a:pt x="70754" y="202328"/>
                  </a:moveTo>
                  <a:lnTo>
                    <a:pt x="41446" y="167430"/>
                  </a:lnTo>
                  <a:lnTo>
                    <a:pt x="34837" y="163854"/>
                  </a:lnTo>
                  <a:lnTo>
                    <a:pt x="28092" y="163811"/>
                  </a:lnTo>
                  <a:lnTo>
                    <a:pt x="21256" y="166121"/>
                  </a:lnTo>
                  <a:lnTo>
                    <a:pt x="10540" y="178047"/>
                  </a:lnTo>
                  <a:lnTo>
                    <a:pt x="3048" y="196216"/>
                  </a:lnTo>
                  <a:lnTo>
                    <a:pt x="0" y="231582"/>
                  </a:lnTo>
                  <a:lnTo>
                    <a:pt x="3433" y="253934"/>
                  </a:lnTo>
                  <a:lnTo>
                    <a:pt x="11978" y="272447"/>
                  </a:lnTo>
                  <a:lnTo>
                    <a:pt x="17532" y="280659"/>
                  </a:lnTo>
                  <a:lnTo>
                    <a:pt x="23574" y="283795"/>
                  </a:lnTo>
                  <a:lnTo>
                    <a:pt x="29942" y="283545"/>
                  </a:lnTo>
                  <a:lnTo>
                    <a:pt x="36527" y="281039"/>
                  </a:lnTo>
                  <a:lnTo>
                    <a:pt x="56973" y="260744"/>
                  </a:lnTo>
                  <a:lnTo>
                    <a:pt x="72260" y="226915"/>
                  </a:lnTo>
                  <a:lnTo>
                    <a:pt x="80670" y="172393"/>
                  </a:lnTo>
                  <a:lnTo>
                    <a:pt x="89264" y="109630"/>
                  </a:lnTo>
                  <a:lnTo>
                    <a:pt x="85719" y="51826"/>
                  </a:lnTo>
                  <a:lnTo>
                    <a:pt x="77008" y="9426"/>
                  </a:lnTo>
                  <a:lnTo>
                    <a:pt x="72584" y="2366"/>
                  </a:lnTo>
                  <a:lnTo>
                    <a:pt x="67295" y="0"/>
                  </a:lnTo>
                  <a:lnTo>
                    <a:pt x="61429" y="762"/>
                  </a:lnTo>
                  <a:lnTo>
                    <a:pt x="56348" y="5949"/>
                  </a:lnTo>
                  <a:lnTo>
                    <a:pt x="47584" y="24191"/>
                  </a:lnTo>
                  <a:lnTo>
                    <a:pt x="40831" y="83605"/>
                  </a:lnTo>
                  <a:lnTo>
                    <a:pt x="39662" y="140244"/>
                  </a:lnTo>
                  <a:lnTo>
                    <a:pt x="40485" y="192251"/>
                  </a:lnTo>
                  <a:lnTo>
                    <a:pt x="47531" y="242451"/>
                  </a:lnTo>
                  <a:lnTo>
                    <a:pt x="49697" y="276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53347" y="496945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065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91102" y="5004048"/>
              <a:ext cx="188671" cy="207559"/>
            </a:xfrm>
            <a:custGeom>
              <a:avLst/>
              <a:gdLst/>
              <a:ahLst/>
              <a:cxnLst/>
              <a:rect l="0" t="0" r="0" b="0"/>
              <a:pathLst>
                <a:path w="188671" h="207559">
                  <a:moveTo>
                    <a:pt x="20214" y="186501"/>
                  </a:moveTo>
                  <a:lnTo>
                    <a:pt x="14625" y="203268"/>
                  </a:lnTo>
                  <a:lnTo>
                    <a:pt x="11808" y="202359"/>
                  </a:lnTo>
                  <a:lnTo>
                    <a:pt x="5560" y="185750"/>
                  </a:lnTo>
                  <a:lnTo>
                    <a:pt x="0" y="122307"/>
                  </a:lnTo>
                  <a:lnTo>
                    <a:pt x="2526" y="84032"/>
                  </a:lnTo>
                  <a:lnTo>
                    <a:pt x="4912" y="72565"/>
                  </a:lnTo>
                  <a:lnTo>
                    <a:pt x="8843" y="67260"/>
                  </a:lnTo>
                  <a:lnTo>
                    <a:pt x="13803" y="66063"/>
                  </a:lnTo>
                  <a:lnTo>
                    <a:pt x="19449" y="67604"/>
                  </a:lnTo>
                  <a:lnTo>
                    <a:pt x="24384" y="72141"/>
                  </a:lnTo>
                  <a:lnTo>
                    <a:pt x="49994" y="114379"/>
                  </a:lnTo>
                  <a:lnTo>
                    <a:pt x="54105" y="116193"/>
                  </a:lnTo>
                  <a:lnTo>
                    <a:pt x="56846" y="112723"/>
                  </a:lnTo>
                  <a:lnTo>
                    <a:pt x="63946" y="54819"/>
                  </a:lnTo>
                  <a:lnTo>
                    <a:pt x="78925" y="20752"/>
                  </a:lnTo>
                  <a:lnTo>
                    <a:pt x="91541" y="3260"/>
                  </a:lnTo>
                  <a:lnTo>
                    <a:pt x="98181" y="0"/>
                  </a:lnTo>
                  <a:lnTo>
                    <a:pt x="104947" y="165"/>
                  </a:lnTo>
                  <a:lnTo>
                    <a:pt x="118704" y="6589"/>
                  </a:lnTo>
                  <a:lnTo>
                    <a:pt x="132617" y="17243"/>
                  </a:lnTo>
                  <a:lnTo>
                    <a:pt x="148015" y="41984"/>
                  </a:lnTo>
                  <a:lnTo>
                    <a:pt x="170942" y="102526"/>
                  </a:lnTo>
                  <a:lnTo>
                    <a:pt x="177889" y="158908"/>
                  </a:lnTo>
                  <a:lnTo>
                    <a:pt x="188670" y="207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015103" y="5022093"/>
              <a:ext cx="119742" cy="200589"/>
            </a:xfrm>
            <a:custGeom>
              <a:avLst/>
              <a:gdLst/>
              <a:ahLst/>
              <a:cxnLst/>
              <a:rect l="0" t="0" r="0" b="0"/>
              <a:pathLst>
                <a:path w="119742" h="200589">
                  <a:moveTo>
                    <a:pt x="59425" y="0"/>
                  </a:moveTo>
                  <a:lnTo>
                    <a:pt x="42658" y="5589"/>
                  </a:lnTo>
                  <a:lnTo>
                    <a:pt x="31306" y="17692"/>
                  </a:lnTo>
                  <a:lnTo>
                    <a:pt x="8897" y="59646"/>
                  </a:lnTo>
                  <a:lnTo>
                    <a:pt x="0" y="104890"/>
                  </a:lnTo>
                  <a:lnTo>
                    <a:pt x="2954" y="144162"/>
                  </a:lnTo>
                  <a:lnTo>
                    <a:pt x="16827" y="178026"/>
                  </a:lnTo>
                  <a:lnTo>
                    <a:pt x="32304" y="193376"/>
                  </a:lnTo>
                  <a:lnTo>
                    <a:pt x="41344" y="199107"/>
                  </a:lnTo>
                  <a:lnTo>
                    <a:pt x="50881" y="200588"/>
                  </a:lnTo>
                  <a:lnTo>
                    <a:pt x="70835" y="195995"/>
                  </a:lnTo>
                  <a:lnTo>
                    <a:pt x="96211" y="180255"/>
                  </a:lnTo>
                  <a:lnTo>
                    <a:pt x="108140" y="161222"/>
                  </a:lnTo>
                  <a:lnTo>
                    <a:pt x="116171" y="137165"/>
                  </a:lnTo>
                  <a:lnTo>
                    <a:pt x="119741" y="110875"/>
                  </a:lnTo>
                  <a:lnTo>
                    <a:pt x="115088" y="86712"/>
                  </a:lnTo>
                  <a:lnTo>
                    <a:pt x="93037" y="42605"/>
                  </a:lnTo>
                  <a:lnTo>
                    <a:pt x="76703" y="27514"/>
                  </a:lnTo>
                  <a:lnTo>
                    <a:pt x="4889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157475" y="5043150"/>
              <a:ext cx="120025" cy="189514"/>
            </a:xfrm>
            <a:custGeom>
              <a:avLst/>
              <a:gdLst/>
              <a:ahLst/>
              <a:cxnLst/>
              <a:rect l="0" t="0" r="0" b="0"/>
              <a:pathLst>
                <a:path w="120025" h="189514">
                  <a:moveTo>
                    <a:pt x="85509" y="0"/>
                  </a:moveTo>
                  <a:lnTo>
                    <a:pt x="63153" y="0"/>
                  </a:lnTo>
                  <a:lnTo>
                    <a:pt x="45937" y="6239"/>
                  </a:lnTo>
                  <a:lnTo>
                    <a:pt x="15821" y="29308"/>
                  </a:lnTo>
                  <a:lnTo>
                    <a:pt x="0" y="55088"/>
                  </a:lnTo>
                  <a:lnTo>
                    <a:pt x="427" y="62461"/>
                  </a:lnTo>
                  <a:lnTo>
                    <a:pt x="4221" y="68547"/>
                  </a:lnTo>
                  <a:lnTo>
                    <a:pt x="17796" y="78428"/>
                  </a:lnTo>
                  <a:lnTo>
                    <a:pt x="70830" y="97964"/>
                  </a:lnTo>
                  <a:lnTo>
                    <a:pt x="99747" y="114294"/>
                  </a:lnTo>
                  <a:lnTo>
                    <a:pt x="112504" y="130346"/>
                  </a:lnTo>
                  <a:lnTo>
                    <a:pt x="117544" y="139540"/>
                  </a:lnTo>
                  <a:lnTo>
                    <a:pt x="120024" y="159114"/>
                  </a:lnTo>
                  <a:lnTo>
                    <a:pt x="119048" y="169247"/>
                  </a:lnTo>
                  <a:lnTo>
                    <a:pt x="113717" y="176002"/>
                  </a:lnTo>
                  <a:lnTo>
                    <a:pt x="95316" y="183508"/>
                  </a:lnTo>
                  <a:lnTo>
                    <a:pt x="5392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295626" y="4864165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17959" y="168772"/>
                  </a:lnTo>
                  <a:lnTo>
                    <a:pt x="28198" y="224312"/>
                  </a:lnTo>
                  <a:lnTo>
                    <a:pt x="38641" y="281713"/>
                  </a:lnTo>
                  <a:lnTo>
                    <a:pt x="49530" y="328089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148228" y="4970914"/>
              <a:ext cx="242156" cy="40652"/>
            </a:xfrm>
            <a:custGeom>
              <a:avLst/>
              <a:gdLst/>
              <a:ahLst/>
              <a:cxnLst/>
              <a:rect l="0" t="0" r="0" b="0"/>
              <a:pathLst>
                <a:path w="242156" h="40652">
                  <a:moveTo>
                    <a:pt x="242155" y="9065"/>
                  </a:moveTo>
                  <a:lnTo>
                    <a:pt x="183538" y="0"/>
                  </a:lnTo>
                  <a:lnTo>
                    <a:pt x="129364" y="7231"/>
                  </a:lnTo>
                  <a:lnTo>
                    <a:pt x="73603" y="19924"/>
                  </a:lnTo>
                  <a:lnTo>
                    <a:pt x="10274" y="37560"/>
                  </a:lnTo>
                  <a:lnTo>
                    <a:pt x="0" y="4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644320" y="4841391"/>
              <a:ext cx="222493" cy="389511"/>
            </a:xfrm>
            <a:custGeom>
              <a:avLst/>
              <a:gdLst/>
              <a:ahLst/>
              <a:cxnLst/>
              <a:rect l="0" t="0" r="0" b="0"/>
              <a:pathLst>
                <a:path w="222493" h="389511">
                  <a:moveTo>
                    <a:pt x="93503" y="285987"/>
                  </a:moveTo>
                  <a:lnTo>
                    <a:pt x="78849" y="242025"/>
                  </a:lnTo>
                  <a:lnTo>
                    <a:pt x="65933" y="228234"/>
                  </a:lnTo>
                  <a:lnTo>
                    <a:pt x="57576" y="222918"/>
                  </a:lnTo>
                  <a:lnTo>
                    <a:pt x="49665" y="221714"/>
                  </a:lnTo>
                  <a:lnTo>
                    <a:pt x="42051" y="223251"/>
                  </a:lnTo>
                  <a:lnTo>
                    <a:pt x="34635" y="226616"/>
                  </a:lnTo>
                  <a:lnTo>
                    <a:pt x="13020" y="248118"/>
                  </a:lnTo>
                  <a:lnTo>
                    <a:pt x="5090" y="269936"/>
                  </a:lnTo>
                  <a:lnTo>
                    <a:pt x="0" y="322070"/>
                  </a:lnTo>
                  <a:lnTo>
                    <a:pt x="4708" y="363489"/>
                  </a:lnTo>
                  <a:lnTo>
                    <a:pt x="9740" y="373920"/>
                  </a:lnTo>
                  <a:lnTo>
                    <a:pt x="24689" y="388629"/>
                  </a:lnTo>
                  <a:lnTo>
                    <a:pt x="32420" y="389510"/>
                  </a:lnTo>
                  <a:lnTo>
                    <a:pt x="39913" y="386588"/>
                  </a:lnTo>
                  <a:lnTo>
                    <a:pt x="47248" y="381130"/>
                  </a:lnTo>
                  <a:lnTo>
                    <a:pt x="58518" y="365708"/>
                  </a:lnTo>
                  <a:lnTo>
                    <a:pt x="79018" y="309743"/>
                  </a:lnTo>
                  <a:lnTo>
                    <a:pt x="93415" y="259224"/>
                  </a:lnTo>
                  <a:lnTo>
                    <a:pt x="104006" y="210597"/>
                  </a:lnTo>
                  <a:lnTo>
                    <a:pt x="111433" y="159144"/>
                  </a:lnTo>
                  <a:lnTo>
                    <a:pt x="110514" y="106854"/>
                  </a:lnTo>
                  <a:lnTo>
                    <a:pt x="105952" y="57435"/>
                  </a:lnTo>
                  <a:lnTo>
                    <a:pt x="98822" y="4405"/>
                  </a:lnTo>
                  <a:lnTo>
                    <a:pt x="93540" y="0"/>
                  </a:lnTo>
                  <a:lnTo>
                    <a:pt x="86509" y="572"/>
                  </a:lnTo>
                  <a:lnTo>
                    <a:pt x="78312" y="4463"/>
                  </a:lnTo>
                  <a:lnTo>
                    <a:pt x="72847" y="12907"/>
                  </a:lnTo>
                  <a:lnTo>
                    <a:pt x="60957" y="68485"/>
                  </a:lnTo>
                  <a:lnTo>
                    <a:pt x="54224" y="118596"/>
                  </a:lnTo>
                  <a:lnTo>
                    <a:pt x="55349" y="164250"/>
                  </a:lnTo>
                  <a:lnTo>
                    <a:pt x="59972" y="209362"/>
                  </a:lnTo>
                  <a:lnTo>
                    <a:pt x="64461" y="260944"/>
                  </a:lnTo>
                  <a:lnTo>
                    <a:pt x="76458" y="314705"/>
                  </a:lnTo>
                  <a:lnTo>
                    <a:pt x="92223" y="342719"/>
                  </a:lnTo>
                  <a:lnTo>
                    <a:pt x="97329" y="343695"/>
                  </a:lnTo>
                  <a:lnTo>
                    <a:pt x="101903" y="339667"/>
                  </a:lnTo>
                  <a:lnTo>
                    <a:pt x="123238" y="310758"/>
                  </a:lnTo>
                  <a:lnTo>
                    <a:pt x="142594" y="302846"/>
                  </a:lnTo>
                  <a:lnTo>
                    <a:pt x="187559" y="292177"/>
                  </a:lnTo>
                  <a:lnTo>
                    <a:pt x="195981" y="286604"/>
                  </a:lnTo>
                  <a:lnTo>
                    <a:pt x="208459" y="271053"/>
                  </a:lnTo>
                  <a:lnTo>
                    <a:pt x="222061" y="242568"/>
                  </a:lnTo>
                  <a:lnTo>
                    <a:pt x="222492" y="233644"/>
                  </a:lnTo>
                  <a:lnTo>
                    <a:pt x="216732" y="217490"/>
                  </a:lnTo>
                  <a:lnTo>
                    <a:pt x="203254" y="205631"/>
                  </a:lnTo>
                  <a:lnTo>
                    <a:pt x="194747" y="200831"/>
                  </a:lnTo>
                  <a:lnTo>
                    <a:pt x="175935" y="198617"/>
                  </a:lnTo>
                  <a:lnTo>
                    <a:pt x="166006" y="199664"/>
                  </a:lnTo>
                  <a:lnTo>
                    <a:pt x="148733" y="210187"/>
                  </a:lnTo>
                  <a:lnTo>
                    <a:pt x="140852" y="217906"/>
                  </a:lnTo>
                  <a:lnTo>
                    <a:pt x="132095" y="242080"/>
                  </a:lnTo>
                  <a:lnTo>
                    <a:pt x="126473" y="299671"/>
                  </a:lnTo>
                  <a:lnTo>
                    <a:pt x="131943" y="324824"/>
                  </a:lnTo>
                  <a:lnTo>
                    <a:pt x="136677" y="336445"/>
                  </a:lnTo>
                  <a:lnTo>
                    <a:pt x="151296" y="352476"/>
                  </a:lnTo>
                  <a:lnTo>
                    <a:pt x="160108" y="358389"/>
                  </a:lnTo>
                  <a:lnTo>
                    <a:pt x="169492" y="359991"/>
                  </a:lnTo>
                  <a:lnTo>
                    <a:pt x="189277" y="355533"/>
                  </a:lnTo>
                  <a:lnTo>
                    <a:pt x="203530" y="345752"/>
                  </a:lnTo>
                  <a:lnTo>
                    <a:pt x="219845" y="328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886686" y="5060587"/>
              <a:ext cx="103822" cy="170224"/>
            </a:xfrm>
            <a:custGeom>
              <a:avLst/>
              <a:gdLst/>
              <a:ahLst/>
              <a:cxnLst/>
              <a:rect l="0" t="0" r="0" b="0"/>
              <a:pathLst>
                <a:path w="103822" h="170224">
                  <a:moveTo>
                    <a:pt x="9065" y="66791"/>
                  </a:moveTo>
                  <a:lnTo>
                    <a:pt x="9065" y="125408"/>
                  </a:lnTo>
                  <a:lnTo>
                    <a:pt x="9065" y="170223"/>
                  </a:lnTo>
                  <a:lnTo>
                    <a:pt x="7895" y="155279"/>
                  </a:lnTo>
                  <a:lnTo>
                    <a:pt x="0" y="96901"/>
                  </a:lnTo>
                  <a:lnTo>
                    <a:pt x="4560" y="53356"/>
                  </a:lnTo>
                  <a:lnTo>
                    <a:pt x="18909" y="16407"/>
                  </a:lnTo>
                  <a:lnTo>
                    <a:pt x="27326" y="8635"/>
                  </a:lnTo>
                  <a:lnTo>
                    <a:pt x="49156" y="0"/>
                  </a:lnTo>
                  <a:lnTo>
                    <a:pt x="58019" y="1207"/>
                  </a:lnTo>
                  <a:lnTo>
                    <a:pt x="65098" y="5520"/>
                  </a:lnTo>
                  <a:lnTo>
                    <a:pt x="76083" y="19673"/>
                  </a:lnTo>
                  <a:lnTo>
                    <a:pt x="84864" y="37661"/>
                  </a:lnTo>
                  <a:lnTo>
                    <a:pt x="95302" y="96504"/>
                  </a:lnTo>
                  <a:lnTo>
                    <a:pt x="103821" y="140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36801" y="5005975"/>
              <a:ext cx="78684" cy="195103"/>
            </a:xfrm>
            <a:custGeom>
              <a:avLst/>
              <a:gdLst/>
              <a:ahLst/>
              <a:cxnLst/>
              <a:rect l="0" t="0" r="0" b="0"/>
              <a:pathLst>
                <a:path w="78684" h="195103">
                  <a:moveTo>
                    <a:pt x="69520" y="5590"/>
                  </a:moveTo>
                  <a:lnTo>
                    <a:pt x="52752" y="0"/>
                  </a:lnTo>
                  <a:lnTo>
                    <a:pt x="45473" y="694"/>
                  </a:lnTo>
                  <a:lnTo>
                    <a:pt x="31147" y="7703"/>
                  </a:lnTo>
                  <a:lnTo>
                    <a:pt x="9927" y="24803"/>
                  </a:lnTo>
                  <a:lnTo>
                    <a:pt x="2090" y="44155"/>
                  </a:lnTo>
                  <a:lnTo>
                    <a:pt x="0" y="55866"/>
                  </a:lnTo>
                  <a:lnTo>
                    <a:pt x="3918" y="75117"/>
                  </a:lnTo>
                  <a:lnTo>
                    <a:pt x="8237" y="83527"/>
                  </a:lnTo>
                  <a:lnTo>
                    <a:pt x="22396" y="95991"/>
                  </a:lnTo>
                  <a:lnTo>
                    <a:pt x="61841" y="125725"/>
                  </a:lnTo>
                  <a:lnTo>
                    <a:pt x="76246" y="139312"/>
                  </a:lnTo>
                  <a:lnTo>
                    <a:pt x="78683" y="146210"/>
                  </a:lnTo>
                  <a:lnTo>
                    <a:pt x="77968" y="153149"/>
                  </a:lnTo>
                  <a:lnTo>
                    <a:pt x="70935" y="167098"/>
                  </a:lnTo>
                  <a:lnTo>
                    <a:pt x="60010" y="181096"/>
                  </a:lnTo>
                  <a:lnTo>
                    <a:pt x="41116" y="188878"/>
                  </a:lnTo>
                  <a:lnTo>
                    <a:pt x="6349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137906" y="5009404"/>
              <a:ext cx="115815" cy="176222"/>
            </a:xfrm>
            <a:custGeom>
              <a:avLst/>
              <a:gdLst/>
              <a:ahLst/>
              <a:cxnLst/>
              <a:rect l="0" t="0" r="0" b="0"/>
              <a:pathLst>
                <a:path w="115815" h="176222">
                  <a:moveTo>
                    <a:pt x="0" y="86388"/>
                  </a:moveTo>
                  <a:lnTo>
                    <a:pt x="42692" y="83269"/>
                  </a:lnTo>
                  <a:lnTo>
                    <a:pt x="84343" y="71734"/>
                  </a:lnTo>
                  <a:lnTo>
                    <a:pt x="92494" y="66090"/>
                  </a:lnTo>
                  <a:lnTo>
                    <a:pt x="104669" y="50461"/>
                  </a:lnTo>
                  <a:lnTo>
                    <a:pt x="107741" y="31816"/>
                  </a:lnTo>
                  <a:lnTo>
                    <a:pt x="106923" y="21931"/>
                  </a:lnTo>
                  <a:lnTo>
                    <a:pt x="102867" y="14171"/>
                  </a:lnTo>
                  <a:lnTo>
                    <a:pt x="89003" y="2430"/>
                  </a:lnTo>
                  <a:lnTo>
                    <a:pt x="80392" y="0"/>
                  </a:lnTo>
                  <a:lnTo>
                    <a:pt x="61466" y="420"/>
                  </a:lnTo>
                  <a:lnTo>
                    <a:pt x="44476" y="7626"/>
                  </a:lnTo>
                  <a:lnTo>
                    <a:pt x="14505" y="31316"/>
                  </a:lnTo>
                  <a:lnTo>
                    <a:pt x="6447" y="50994"/>
                  </a:lnTo>
                  <a:lnTo>
                    <a:pt x="4035" y="75337"/>
                  </a:lnTo>
                  <a:lnTo>
                    <a:pt x="10425" y="114180"/>
                  </a:lnTo>
                  <a:lnTo>
                    <a:pt x="26616" y="147265"/>
                  </a:lnTo>
                  <a:lnTo>
                    <a:pt x="39515" y="164527"/>
                  </a:lnTo>
                  <a:lnTo>
                    <a:pt x="59287" y="173759"/>
                  </a:lnTo>
                  <a:lnTo>
                    <a:pt x="71110" y="176221"/>
                  </a:lnTo>
                  <a:lnTo>
                    <a:pt x="81332" y="175523"/>
                  </a:lnTo>
                  <a:lnTo>
                    <a:pt x="115814" y="160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85344" y="4832580"/>
              <a:ext cx="10491" cy="336913"/>
            </a:xfrm>
            <a:custGeom>
              <a:avLst/>
              <a:gdLst/>
              <a:ahLst/>
              <a:cxnLst/>
              <a:rect l="0" t="0" r="0" b="0"/>
              <a:pathLst>
                <a:path w="10491" h="336913">
                  <a:moveTo>
                    <a:pt x="10490" y="0"/>
                  </a:moveTo>
                  <a:lnTo>
                    <a:pt x="1425" y="58617"/>
                  </a:lnTo>
                  <a:lnTo>
                    <a:pt x="395" y="110174"/>
                  </a:lnTo>
                  <a:lnTo>
                    <a:pt x="90" y="164315"/>
                  </a:lnTo>
                  <a:lnTo>
                    <a:pt x="0" y="217402"/>
                  </a:lnTo>
                  <a:lnTo>
                    <a:pt x="1139" y="278167"/>
                  </a:lnTo>
                  <a:lnTo>
                    <a:pt x="1049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348477" y="5064207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0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06362" y="4990507"/>
              <a:ext cx="136872" cy="431670"/>
            </a:xfrm>
            <a:custGeom>
              <a:avLst/>
              <a:gdLst/>
              <a:ahLst/>
              <a:cxnLst/>
              <a:rect l="0" t="0" r="0" b="0"/>
              <a:pathLst>
                <a:path w="136872" h="431670">
                  <a:moveTo>
                    <a:pt x="136871" y="0"/>
                  </a:moveTo>
                  <a:lnTo>
                    <a:pt x="121230" y="17981"/>
                  </a:lnTo>
                  <a:lnTo>
                    <a:pt x="102027" y="69742"/>
                  </a:lnTo>
                  <a:lnTo>
                    <a:pt x="84262" y="125821"/>
                  </a:lnTo>
                  <a:lnTo>
                    <a:pt x="66685" y="178916"/>
                  </a:lnTo>
                  <a:lnTo>
                    <a:pt x="49134" y="237208"/>
                  </a:lnTo>
                  <a:lnTo>
                    <a:pt x="35095" y="286802"/>
                  </a:lnTo>
                  <a:lnTo>
                    <a:pt x="24567" y="338443"/>
                  </a:lnTo>
                  <a:lnTo>
                    <a:pt x="10529" y="39588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571814" y="4906301"/>
              <a:ext cx="112221" cy="418496"/>
            </a:xfrm>
            <a:custGeom>
              <a:avLst/>
              <a:gdLst/>
              <a:ahLst/>
              <a:cxnLst/>
              <a:rect l="0" t="0" r="0" b="0"/>
              <a:pathLst>
                <a:path w="112221" h="418496">
                  <a:moveTo>
                    <a:pt x="39875" y="168434"/>
                  </a:moveTo>
                  <a:lnTo>
                    <a:pt x="31542" y="222579"/>
                  </a:lnTo>
                  <a:lnTo>
                    <a:pt x="29780" y="277526"/>
                  </a:lnTo>
                  <a:lnTo>
                    <a:pt x="29432" y="340675"/>
                  </a:lnTo>
                  <a:lnTo>
                    <a:pt x="29363" y="399423"/>
                  </a:lnTo>
                  <a:lnTo>
                    <a:pt x="29358" y="413673"/>
                  </a:lnTo>
                  <a:lnTo>
                    <a:pt x="28184" y="418495"/>
                  </a:lnTo>
                  <a:lnTo>
                    <a:pt x="26232" y="417030"/>
                  </a:lnTo>
                  <a:lnTo>
                    <a:pt x="22113" y="402924"/>
                  </a:lnTo>
                  <a:lnTo>
                    <a:pt x="16349" y="352620"/>
                  </a:lnTo>
                  <a:lnTo>
                    <a:pt x="10677" y="303726"/>
                  </a:lnTo>
                  <a:lnTo>
                    <a:pt x="3172" y="245981"/>
                  </a:lnTo>
                  <a:lnTo>
                    <a:pt x="0" y="185139"/>
                  </a:lnTo>
                  <a:lnTo>
                    <a:pt x="6305" y="126847"/>
                  </a:lnTo>
                  <a:lnTo>
                    <a:pt x="13487" y="70272"/>
                  </a:lnTo>
                  <a:lnTo>
                    <a:pt x="28417" y="33674"/>
                  </a:lnTo>
                  <a:lnTo>
                    <a:pt x="47658" y="6193"/>
                  </a:lnTo>
                  <a:lnTo>
                    <a:pt x="55592" y="1782"/>
                  </a:lnTo>
                  <a:lnTo>
                    <a:pt x="73766" y="0"/>
                  </a:lnTo>
                  <a:lnTo>
                    <a:pt x="82357" y="3502"/>
                  </a:lnTo>
                  <a:lnTo>
                    <a:pt x="98140" y="16753"/>
                  </a:lnTo>
                  <a:lnTo>
                    <a:pt x="106715" y="37460"/>
                  </a:lnTo>
                  <a:lnTo>
                    <a:pt x="112220" y="94470"/>
                  </a:lnTo>
                  <a:lnTo>
                    <a:pt x="107583" y="133651"/>
                  </a:lnTo>
                  <a:lnTo>
                    <a:pt x="98823" y="153365"/>
                  </a:lnTo>
                  <a:lnTo>
                    <a:pt x="93212" y="161898"/>
                  </a:lnTo>
                  <a:lnTo>
                    <a:pt x="77618" y="174498"/>
                  </a:lnTo>
                  <a:lnTo>
                    <a:pt x="50403" y="189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88219" y="4906279"/>
              <a:ext cx="95252" cy="157738"/>
            </a:xfrm>
            <a:custGeom>
              <a:avLst/>
              <a:gdLst/>
              <a:ahLst/>
              <a:cxnLst/>
              <a:rect l="0" t="0" r="0" b="0"/>
              <a:pathLst>
                <a:path w="95252" h="157738">
                  <a:moveTo>
                    <a:pt x="91926" y="52643"/>
                  </a:moveTo>
                  <a:lnTo>
                    <a:pt x="75159" y="47054"/>
                  </a:lnTo>
                  <a:lnTo>
                    <a:pt x="57568" y="47429"/>
                  </a:lnTo>
                  <a:lnTo>
                    <a:pt x="39221" y="52665"/>
                  </a:lnTo>
                  <a:lnTo>
                    <a:pt x="23268" y="62791"/>
                  </a:lnTo>
                  <a:lnTo>
                    <a:pt x="11498" y="78210"/>
                  </a:lnTo>
                  <a:lnTo>
                    <a:pt x="3538" y="97931"/>
                  </a:lnTo>
                  <a:lnTo>
                    <a:pt x="0" y="122294"/>
                  </a:lnTo>
                  <a:lnTo>
                    <a:pt x="4666" y="142481"/>
                  </a:lnTo>
                  <a:lnTo>
                    <a:pt x="9186" y="151139"/>
                  </a:lnTo>
                  <a:lnTo>
                    <a:pt x="15709" y="155742"/>
                  </a:lnTo>
                  <a:lnTo>
                    <a:pt x="23567" y="157640"/>
                  </a:lnTo>
                  <a:lnTo>
                    <a:pt x="32315" y="157737"/>
                  </a:lnTo>
                  <a:lnTo>
                    <a:pt x="48275" y="151604"/>
                  </a:lnTo>
                  <a:lnTo>
                    <a:pt x="63167" y="139909"/>
                  </a:lnTo>
                  <a:lnTo>
                    <a:pt x="83534" y="112425"/>
                  </a:lnTo>
                  <a:lnTo>
                    <a:pt x="93266" y="88181"/>
                  </a:lnTo>
                  <a:lnTo>
                    <a:pt x="95251" y="64929"/>
                  </a:lnTo>
                  <a:lnTo>
                    <a:pt x="83885" y="9513"/>
                  </a:lnTo>
                  <a:lnTo>
                    <a:pt x="813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33002" y="4874722"/>
              <a:ext cx="98740" cy="430257"/>
            </a:xfrm>
            <a:custGeom>
              <a:avLst/>
              <a:gdLst/>
              <a:ahLst/>
              <a:cxnLst/>
              <a:rect l="0" t="0" r="0" b="0"/>
              <a:pathLst>
                <a:path w="98740" h="430257">
                  <a:moveTo>
                    <a:pt x="10314" y="147371"/>
                  </a:moveTo>
                  <a:lnTo>
                    <a:pt x="15903" y="209464"/>
                  </a:lnTo>
                  <a:lnTo>
                    <a:pt x="21037" y="266914"/>
                  </a:lnTo>
                  <a:lnTo>
                    <a:pt x="28982" y="317604"/>
                  </a:lnTo>
                  <a:lnTo>
                    <a:pt x="36488" y="377919"/>
                  </a:lnTo>
                  <a:lnTo>
                    <a:pt x="39661" y="429564"/>
                  </a:lnTo>
                  <a:lnTo>
                    <a:pt x="38067" y="430256"/>
                  </a:lnTo>
                  <a:lnTo>
                    <a:pt x="35835" y="427208"/>
                  </a:lnTo>
                  <a:lnTo>
                    <a:pt x="28839" y="372984"/>
                  </a:lnTo>
                  <a:lnTo>
                    <a:pt x="20092" y="321454"/>
                  </a:lnTo>
                  <a:lnTo>
                    <a:pt x="13211" y="264851"/>
                  </a:lnTo>
                  <a:lnTo>
                    <a:pt x="5297" y="204502"/>
                  </a:lnTo>
                  <a:lnTo>
                    <a:pt x="874" y="143145"/>
                  </a:lnTo>
                  <a:lnTo>
                    <a:pt x="0" y="84752"/>
                  </a:lnTo>
                  <a:lnTo>
                    <a:pt x="5417" y="33746"/>
                  </a:lnTo>
                  <a:lnTo>
                    <a:pt x="20041" y="6210"/>
                  </a:lnTo>
                  <a:lnTo>
                    <a:pt x="27327" y="1791"/>
                  </a:lnTo>
                  <a:lnTo>
                    <a:pt x="44781" y="0"/>
                  </a:lnTo>
                  <a:lnTo>
                    <a:pt x="53179" y="3500"/>
                  </a:lnTo>
                  <a:lnTo>
                    <a:pt x="68750" y="16748"/>
                  </a:lnTo>
                  <a:lnTo>
                    <a:pt x="89404" y="61084"/>
                  </a:lnTo>
                  <a:lnTo>
                    <a:pt x="98739" y="94118"/>
                  </a:lnTo>
                  <a:lnTo>
                    <a:pt x="92598" y="136722"/>
                  </a:lnTo>
                  <a:lnTo>
                    <a:pt x="80318" y="168392"/>
                  </a:lnTo>
                  <a:lnTo>
                    <a:pt x="68333" y="187129"/>
                  </a:lnTo>
                  <a:lnTo>
                    <a:pt x="41899" y="210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50796" y="4864165"/>
              <a:ext cx="91276" cy="166644"/>
            </a:xfrm>
            <a:custGeom>
              <a:avLst/>
              <a:gdLst/>
              <a:ahLst/>
              <a:cxnLst/>
              <a:rect l="0" t="0" r="0" b="0"/>
              <a:pathLst>
                <a:path w="91276" h="166644">
                  <a:moveTo>
                    <a:pt x="8333" y="31586"/>
                  </a:moveTo>
                  <a:lnTo>
                    <a:pt x="0" y="69064"/>
                  </a:lnTo>
                  <a:lnTo>
                    <a:pt x="1575" y="107031"/>
                  </a:lnTo>
                  <a:lnTo>
                    <a:pt x="12587" y="156193"/>
                  </a:lnTo>
                  <a:lnTo>
                    <a:pt x="19358" y="162621"/>
                  </a:lnTo>
                  <a:lnTo>
                    <a:pt x="28551" y="165736"/>
                  </a:lnTo>
                  <a:lnTo>
                    <a:pt x="39359" y="166643"/>
                  </a:lnTo>
                  <a:lnTo>
                    <a:pt x="57608" y="161411"/>
                  </a:lnTo>
                  <a:lnTo>
                    <a:pt x="65749" y="156741"/>
                  </a:lnTo>
                  <a:lnTo>
                    <a:pt x="77915" y="139073"/>
                  </a:lnTo>
                  <a:lnTo>
                    <a:pt x="86052" y="115623"/>
                  </a:lnTo>
                  <a:lnTo>
                    <a:pt x="91275" y="62441"/>
                  </a:lnTo>
                  <a:lnTo>
                    <a:pt x="89061" y="27080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96000" y="4664124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3119" y="54144"/>
                  </a:lnTo>
                  <a:lnTo>
                    <a:pt x="8333" y="101440"/>
                  </a:lnTo>
                  <a:lnTo>
                    <a:pt x="9878" y="156789"/>
                  </a:lnTo>
                  <a:lnTo>
                    <a:pt x="10335" y="213352"/>
                  </a:lnTo>
                  <a:lnTo>
                    <a:pt x="13591" y="268326"/>
                  </a:lnTo>
                  <a:lnTo>
                    <a:pt x="19582" y="328823"/>
                  </a:lnTo>
                  <a:lnTo>
                    <a:pt x="23521" y="34813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162778" y="4852535"/>
              <a:ext cx="133264" cy="159031"/>
            </a:xfrm>
            <a:custGeom>
              <a:avLst/>
              <a:gdLst/>
              <a:ahLst/>
              <a:cxnLst/>
              <a:rect l="0" t="0" r="0" b="0"/>
              <a:pathLst>
                <a:path w="133264" h="159031">
                  <a:moveTo>
                    <a:pt x="80621" y="64273"/>
                  </a:moveTo>
                  <a:lnTo>
                    <a:pt x="86209" y="47506"/>
                  </a:lnTo>
                  <a:lnTo>
                    <a:pt x="85834" y="29915"/>
                  </a:lnTo>
                  <a:lnTo>
                    <a:pt x="84096" y="20310"/>
                  </a:lnTo>
                  <a:lnTo>
                    <a:pt x="79428" y="12738"/>
                  </a:lnTo>
                  <a:lnTo>
                    <a:pt x="64883" y="1204"/>
                  </a:lnTo>
                  <a:lnTo>
                    <a:pt x="56091" y="0"/>
                  </a:lnTo>
                  <a:lnTo>
                    <a:pt x="36964" y="4902"/>
                  </a:lnTo>
                  <a:lnTo>
                    <a:pt x="23003" y="17999"/>
                  </a:lnTo>
                  <a:lnTo>
                    <a:pt x="8567" y="48222"/>
                  </a:lnTo>
                  <a:lnTo>
                    <a:pt x="0" y="86813"/>
                  </a:lnTo>
                  <a:lnTo>
                    <a:pt x="581" y="127883"/>
                  </a:lnTo>
                  <a:lnTo>
                    <a:pt x="2695" y="141775"/>
                  </a:lnTo>
                  <a:lnTo>
                    <a:pt x="7613" y="149866"/>
                  </a:lnTo>
                  <a:lnTo>
                    <a:pt x="14401" y="154091"/>
                  </a:lnTo>
                  <a:lnTo>
                    <a:pt x="22436" y="155737"/>
                  </a:lnTo>
                  <a:lnTo>
                    <a:pt x="30133" y="153325"/>
                  </a:lnTo>
                  <a:lnTo>
                    <a:pt x="44923" y="141286"/>
                  </a:lnTo>
                  <a:lnTo>
                    <a:pt x="60815" y="109189"/>
                  </a:lnTo>
                  <a:lnTo>
                    <a:pt x="67344" y="70042"/>
                  </a:lnTo>
                  <a:lnTo>
                    <a:pt x="63483" y="30318"/>
                  </a:lnTo>
                  <a:lnTo>
                    <a:pt x="64516" y="31107"/>
                  </a:lnTo>
                  <a:lnTo>
                    <a:pt x="84420" y="86470"/>
                  </a:lnTo>
                  <a:lnTo>
                    <a:pt x="99395" y="126499"/>
                  </a:lnTo>
                  <a:lnTo>
                    <a:pt x="115949" y="148351"/>
                  </a:lnTo>
                  <a:lnTo>
                    <a:pt x="133263" y="159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43094" y="4653596"/>
              <a:ext cx="16119" cy="357970"/>
            </a:xfrm>
            <a:custGeom>
              <a:avLst/>
              <a:gdLst/>
              <a:ahLst/>
              <a:cxnLst/>
              <a:rect l="0" t="0" r="0" b="0"/>
              <a:pathLst>
                <a:path w="16119" h="357970">
                  <a:moveTo>
                    <a:pt x="5590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5405"/>
                  </a:lnTo>
                  <a:lnTo>
                    <a:pt x="12622" y="169738"/>
                  </a:lnTo>
                  <a:lnTo>
                    <a:pt x="15083" y="230317"/>
                  </a:lnTo>
                  <a:lnTo>
                    <a:pt x="15812" y="285181"/>
                  </a:lnTo>
                  <a:lnTo>
                    <a:pt x="16058" y="336875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22342" y="4803190"/>
              <a:ext cx="189514" cy="50448"/>
            </a:xfrm>
            <a:custGeom>
              <a:avLst/>
              <a:gdLst/>
              <a:ahLst/>
              <a:cxnLst/>
              <a:rect l="0" t="0" r="0" b="0"/>
              <a:pathLst>
                <a:path w="189514" h="50448">
                  <a:moveTo>
                    <a:pt x="189513" y="8333"/>
                  </a:moveTo>
                  <a:lnTo>
                    <a:pt x="152035" y="0"/>
                  </a:lnTo>
                  <a:lnTo>
                    <a:pt x="117186" y="1574"/>
                  </a:lnTo>
                  <a:lnTo>
                    <a:pt x="57285" y="17018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398030" y="4903244"/>
              <a:ext cx="127992" cy="174183"/>
            </a:xfrm>
            <a:custGeom>
              <a:avLst/>
              <a:gdLst/>
              <a:ahLst/>
              <a:cxnLst/>
              <a:rect l="0" t="0" r="0" b="0"/>
              <a:pathLst>
                <a:path w="127992" h="174183">
                  <a:moveTo>
                    <a:pt x="13825" y="55678"/>
                  </a:moveTo>
                  <a:lnTo>
                    <a:pt x="31805" y="71319"/>
                  </a:lnTo>
                  <a:lnTo>
                    <a:pt x="48722" y="79397"/>
                  </a:lnTo>
                  <a:lnTo>
                    <a:pt x="83566" y="84932"/>
                  </a:lnTo>
                  <a:lnTo>
                    <a:pt x="106822" y="79988"/>
                  </a:lnTo>
                  <a:lnTo>
                    <a:pt x="117937" y="75394"/>
                  </a:lnTo>
                  <a:lnTo>
                    <a:pt x="124177" y="67652"/>
                  </a:lnTo>
                  <a:lnTo>
                    <a:pt x="127991" y="46572"/>
                  </a:lnTo>
                  <a:lnTo>
                    <a:pt x="122667" y="27844"/>
                  </a:lnTo>
                  <a:lnTo>
                    <a:pt x="117972" y="19575"/>
                  </a:lnTo>
                  <a:lnTo>
                    <a:pt x="103396" y="7267"/>
                  </a:lnTo>
                  <a:lnTo>
                    <a:pt x="94596" y="2347"/>
                  </a:lnTo>
                  <a:lnTo>
                    <a:pt x="75459" y="0"/>
                  </a:lnTo>
                  <a:lnTo>
                    <a:pt x="65443" y="1012"/>
                  </a:lnTo>
                  <a:lnTo>
                    <a:pt x="48074" y="11495"/>
                  </a:lnTo>
                  <a:lnTo>
                    <a:pt x="17860" y="46820"/>
                  </a:lnTo>
                  <a:lnTo>
                    <a:pt x="2022" y="77230"/>
                  </a:lnTo>
                  <a:lnTo>
                    <a:pt x="0" y="98012"/>
                  </a:lnTo>
                  <a:lnTo>
                    <a:pt x="8235" y="139950"/>
                  </a:lnTo>
                  <a:lnTo>
                    <a:pt x="13608" y="148124"/>
                  </a:lnTo>
                  <a:lnTo>
                    <a:pt x="28936" y="160326"/>
                  </a:lnTo>
                  <a:lnTo>
                    <a:pt x="57296" y="173772"/>
                  </a:lnTo>
                  <a:lnTo>
                    <a:pt x="67372" y="174182"/>
                  </a:lnTo>
                  <a:lnTo>
                    <a:pt x="87926" y="168398"/>
                  </a:lnTo>
                  <a:lnTo>
                    <a:pt x="119110" y="150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520239" y="4615964"/>
              <a:ext cx="118357" cy="434825"/>
            </a:xfrm>
            <a:custGeom>
              <a:avLst/>
              <a:gdLst/>
              <a:ahLst/>
              <a:cxnLst/>
              <a:rect l="0" t="0" r="0" b="0"/>
              <a:pathLst>
                <a:path w="118357" h="434825">
                  <a:moveTo>
                    <a:pt x="91657" y="342958"/>
                  </a:moveTo>
                  <a:lnTo>
                    <a:pt x="77003" y="298995"/>
                  </a:lnTo>
                  <a:lnTo>
                    <a:pt x="70189" y="292592"/>
                  </a:lnTo>
                  <a:lnTo>
                    <a:pt x="50141" y="285478"/>
                  </a:lnTo>
                  <a:lnTo>
                    <a:pt x="40583" y="287090"/>
                  </a:lnTo>
                  <a:lnTo>
                    <a:pt x="23724" y="298241"/>
                  </a:lnTo>
                  <a:lnTo>
                    <a:pt x="11552" y="318015"/>
                  </a:lnTo>
                  <a:lnTo>
                    <a:pt x="3413" y="342400"/>
                  </a:lnTo>
                  <a:lnTo>
                    <a:pt x="0" y="381267"/>
                  </a:lnTo>
                  <a:lnTo>
                    <a:pt x="3348" y="404438"/>
                  </a:lnTo>
                  <a:lnTo>
                    <a:pt x="11855" y="423315"/>
                  </a:lnTo>
                  <a:lnTo>
                    <a:pt x="17399" y="431624"/>
                  </a:lnTo>
                  <a:lnTo>
                    <a:pt x="24604" y="434824"/>
                  </a:lnTo>
                  <a:lnTo>
                    <a:pt x="32917" y="434618"/>
                  </a:lnTo>
                  <a:lnTo>
                    <a:pt x="41968" y="432141"/>
                  </a:lnTo>
                  <a:lnTo>
                    <a:pt x="58265" y="420029"/>
                  </a:lnTo>
                  <a:lnTo>
                    <a:pt x="72137" y="401778"/>
                  </a:lnTo>
                  <a:lnTo>
                    <a:pt x="90574" y="348814"/>
                  </a:lnTo>
                  <a:lnTo>
                    <a:pt x="105481" y="293552"/>
                  </a:lnTo>
                  <a:lnTo>
                    <a:pt x="110571" y="242921"/>
                  </a:lnTo>
                  <a:lnTo>
                    <a:pt x="118356" y="188147"/>
                  </a:lnTo>
                  <a:lnTo>
                    <a:pt x="114175" y="137293"/>
                  </a:lnTo>
                  <a:lnTo>
                    <a:pt x="110027" y="88608"/>
                  </a:lnTo>
                  <a:lnTo>
                    <a:pt x="98145" y="30933"/>
                  </a:lnTo>
                  <a:lnTo>
                    <a:pt x="82401" y="2242"/>
                  </a:lnTo>
                  <a:lnTo>
                    <a:pt x="77297" y="0"/>
                  </a:lnTo>
                  <a:lnTo>
                    <a:pt x="72726" y="2016"/>
                  </a:lnTo>
                  <a:lnTo>
                    <a:pt x="68507" y="6868"/>
                  </a:lnTo>
                  <a:lnTo>
                    <a:pt x="54503" y="63920"/>
                  </a:lnTo>
                  <a:lnTo>
                    <a:pt x="52183" y="116521"/>
                  </a:lnTo>
                  <a:lnTo>
                    <a:pt x="57214" y="176040"/>
                  </a:lnTo>
                  <a:lnTo>
                    <a:pt x="59226" y="236959"/>
                  </a:lnTo>
                  <a:lnTo>
                    <a:pt x="60991" y="291404"/>
                  </a:lnTo>
                  <a:lnTo>
                    <a:pt x="71475" y="352315"/>
                  </a:lnTo>
                  <a:lnTo>
                    <a:pt x="81389" y="389014"/>
                  </a:lnTo>
                  <a:lnTo>
                    <a:pt x="91657" y="416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822466" y="4848048"/>
              <a:ext cx="147400" cy="216160"/>
            </a:xfrm>
            <a:custGeom>
              <a:avLst/>
              <a:gdLst/>
              <a:ahLst/>
              <a:cxnLst/>
              <a:rect l="0" t="0" r="0" b="0"/>
              <a:pathLst>
                <a:path w="147400" h="216160">
                  <a:moveTo>
                    <a:pt x="147399" y="5589"/>
                  </a:moveTo>
                  <a:lnTo>
                    <a:pt x="130632" y="0"/>
                  </a:lnTo>
                  <a:lnTo>
                    <a:pt x="97848" y="2113"/>
                  </a:lnTo>
                  <a:lnTo>
                    <a:pt x="53253" y="21713"/>
                  </a:lnTo>
                  <a:lnTo>
                    <a:pt x="31857" y="34592"/>
                  </a:lnTo>
                  <a:lnTo>
                    <a:pt x="16889" y="51235"/>
                  </a:lnTo>
                  <a:lnTo>
                    <a:pt x="11259" y="60586"/>
                  </a:lnTo>
                  <a:lnTo>
                    <a:pt x="9846" y="69159"/>
                  </a:lnTo>
                  <a:lnTo>
                    <a:pt x="11244" y="77215"/>
                  </a:lnTo>
                  <a:lnTo>
                    <a:pt x="14515" y="84925"/>
                  </a:lnTo>
                  <a:lnTo>
                    <a:pt x="27508" y="96612"/>
                  </a:lnTo>
                  <a:lnTo>
                    <a:pt x="84794" y="121075"/>
                  </a:lnTo>
                  <a:lnTo>
                    <a:pt x="95134" y="124693"/>
                  </a:lnTo>
                  <a:lnTo>
                    <a:pt x="112862" y="138073"/>
                  </a:lnTo>
                  <a:lnTo>
                    <a:pt x="120865" y="146554"/>
                  </a:lnTo>
                  <a:lnTo>
                    <a:pt x="125030" y="155717"/>
                  </a:lnTo>
                  <a:lnTo>
                    <a:pt x="126539" y="175258"/>
                  </a:lnTo>
                  <a:lnTo>
                    <a:pt x="122964" y="184212"/>
                  </a:lnTo>
                  <a:lnTo>
                    <a:pt x="109632" y="200401"/>
                  </a:lnTo>
                  <a:lnTo>
                    <a:pt x="88890" y="209156"/>
                  </a:lnTo>
                  <a:lnTo>
                    <a:pt x="27304" y="215237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011979" y="466412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0528" y="159450"/>
                  </a:lnTo>
                  <a:lnTo>
                    <a:pt x="7409" y="212191"/>
                  </a:lnTo>
                  <a:lnTo>
                    <a:pt x="1464" y="267042"/>
                  </a:lnTo>
                  <a:lnTo>
                    <a:pt x="434" y="320109"/>
                  </a:lnTo>
                  <a:lnTo>
                    <a:pt x="129" y="374697"/>
                  </a:lnTo>
                  <a:lnTo>
                    <a:pt x="58" y="40400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85637" y="482205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0134" y="0"/>
                  </a:lnTo>
                  <a:lnTo>
                    <a:pt x="2924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040703" y="4967662"/>
              <a:ext cx="160790" cy="148939"/>
            </a:xfrm>
            <a:custGeom>
              <a:avLst/>
              <a:gdLst/>
              <a:ahLst/>
              <a:cxnLst/>
              <a:rect l="0" t="0" r="0" b="0"/>
              <a:pathLst>
                <a:path w="160790" h="148939">
                  <a:moveTo>
                    <a:pt x="118675" y="64959"/>
                  </a:moveTo>
                  <a:lnTo>
                    <a:pt x="109099" y="33677"/>
                  </a:lnTo>
                  <a:lnTo>
                    <a:pt x="98431" y="17521"/>
                  </a:lnTo>
                  <a:lnTo>
                    <a:pt x="82772" y="5661"/>
                  </a:lnTo>
                  <a:lnTo>
                    <a:pt x="73682" y="861"/>
                  </a:lnTo>
                  <a:lnTo>
                    <a:pt x="65283" y="0"/>
                  </a:lnTo>
                  <a:lnTo>
                    <a:pt x="49712" y="5283"/>
                  </a:lnTo>
                  <a:lnTo>
                    <a:pt x="27791" y="21411"/>
                  </a:lnTo>
                  <a:lnTo>
                    <a:pt x="12068" y="46597"/>
                  </a:lnTo>
                  <a:lnTo>
                    <a:pt x="0" y="76287"/>
                  </a:lnTo>
                  <a:lnTo>
                    <a:pt x="194" y="112899"/>
                  </a:lnTo>
                  <a:lnTo>
                    <a:pt x="7915" y="133449"/>
                  </a:lnTo>
                  <a:lnTo>
                    <a:pt x="13250" y="142205"/>
                  </a:lnTo>
                  <a:lnTo>
                    <a:pt x="20315" y="146872"/>
                  </a:lnTo>
                  <a:lnTo>
                    <a:pt x="37525" y="148938"/>
                  </a:lnTo>
                  <a:lnTo>
                    <a:pt x="45858" y="145512"/>
                  </a:lnTo>
                  <a:lnTo>
                    <a:pt x="61355" y="132346"/>
                  </a:lnTo>
                  <a:lnTo>
                    <a:pt x="77645" y="105203"/>
                  </a:lnTo>
                  <a:lnTo>
                    <a:pt x="88966" y="45851"/>
                  </a:lnTo>
                  <a:lnTo>
                    <a:pt x="91850" y="34673"/>
                  </a:lnTo>
                  <a:lnTo>
                    <a:pt x="93773" y="31900"/>
                  </a:lnTo>
                  <a:lnTo>
                    <a:pt x="95055" y="34731"/>
                  </a:lnTo>
                  <a:lnTo>
                    <a:pt x="112122" y="97241"/>
                  </a:lnTo>
                  <a:lnTo>
                    <a:pt x="127912" y="122747"/>
                  </a:lnTo>
                  <a:lnTo>
                    <a:pt x="134191" y="125711"/>
                  </a:lnTo>
                  <a:lnTo>
                    <a:pt x="140718" y="125348"/>
                  </a:lnTo>
                  <a:lnTo>
                    <a:pt x="160789" y="11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37540" y="4727295"/>
              <a:ext cx="6067" cy="357970"/>
            </a:xfrm>
            <a:custGeom>
              <a:avLst/>
              <a:gdLst/>
              <a:ahLst/>
              <a:cxnLst/>
              <a:rect l="0" t="0" r="0" b="0"/>
              <a:pathLst>
                <a:path w="6067" h="357970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79" y="136815"/>
                  </a:lnTo>
                  <a:lnTo>
                    <a:pt x="5863" y="186247"/>
                  </a:lnTo>
                  <a:lnTo>
                    <a:pt x="6006" y="244307"/>
                  </a:lnTo>
                  <a:lnTo>
                    <a:pt x="6048" y="302454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106735" y="4853637"/>
              <a:ext cx="210572" cy="52643"/>
            </a:xfrm>
            <a:custGeom>
              <a:avLst/>
              <a:gdLst/>
              <a:ahLst/>
              <a:cxnLst/>
              <a:rect l="0" t="0" r="0" b="0"/>
              <a:pathLst>
                <a:path w="210572" h="52643">
                  <a:moveTo>
                    <a:pt x="210571" y="0"/>
                  </a:moveTo>
                  <a:lnTo>
                    <a:pt x="161640" y="0"/>
                  </a:lnTo>
                  <a:lnTo>
                    <a:pt x="108099" y="5589"/>
                  </a:lnTo>
                  <a:lnTo>
                    <a:pt x="44680" y="296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99221" y="4895474"/>
              <a:ext cx="165484" cy="239635"/>
            </a:xfrm>
            <a:custGeom>
              <a:avLst/>
              <a:gdLst/>
              <a:ahLst/>
              <a:cxnLst/>
              <a:rect l="0" t="0" r="0" b="0"/>
              <a:pathLst>
                <a:path w="165484" h="239635">
                  <a:moveTo>
                    <a:pt x="7556" y="95033"/>
                  </a:moveTo>
                  <a:lnTo>
                    <a:pt x="66173" y="89444"/>
                  </a:lnTo>
                  <a:lnTo>
                    <a:pt x="100963" y="80379"/>
                  </a:lnTo>
                  <a:lnTo>
                    <a:pt x="109602" y="74735"/>
                  </a:lnTo>
                  <a:lnTo>
                    <a:pt x="122319" y="59106"/>
                  </a:lnTo>
                  <a:lnTo>
                    <a:pt x="125632" y="40461"/>
                  </a:lnTo>
                  <a:lnTo>
                    <a:pt x="124878" y="30576"/>
                  </a:lnTo>
                  <a:lnTo>
                    <a:pt x="117801" y="13353"/>
                  </a:lnTo>
                  <a:lnTo>
                    <a:pt x="112638" y="5485"/>
                  </a:lnTo>
                  <a:lnTo>
                    <a:pt x="105687" y="1410"/>
                  </a:lnTo>
                  <a:lnTo>
                    <a:pt x="88604" y="0"/>
                  </a:lnTo>
                  <a:lnTo>
                    <a:pt x="72433" y="6393"/>
                  </a:lnTo>
                  <a:lnTo>
                    <a:pt x="42988" y="29561"/>
                  </a:lnTo>
                  <a:lnTo>
                    <a:pt x="15811" y="65073"/>
                  </a:lnTo>
                  <a:lnTo>
                    <a:pt x="3113" y="96685"/>
                  </a:lnTo>
                  <a:lnTo>
                    <a:pt x="0" y="135167"/>
                  </a:lnTo>
                  <a:lnTo>
                    <a:pt x="7137" y="173865"/>
                  </a:lnTo>
                  <a:lnTo>
                    <a:pt x="23549" y="201189"/>
                  </a:lnTo>
                  <a:lnTo>
                    <a:pt x="36501" y="216693"/>
                  </a:lnTo>
                  <a:lnTo>
                    <a:pt x="59415" y="228263"/>
                  </a:lnTo>
                  <a:lnTo>
                    <a:pt x="116196" y="239634"/>
                  </a:lnTo>
                  <a:lnTo>
                    <a:pt x="165483" y="231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969865" y="4800994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57197" y="559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157927" y="242155"/>
            <a:ext cx="2046629" cy="490737"/>
            <a:chOff x="157927" y="242155"/>
            <a:chExt cx="2046629" cy="490737"/>
          </a:xfrm>
        </p:grpSpPr>
        <p:sp>
          <p:nvSpPr>
            <p:cNvPr id="180" name="Freeform 179"/>
            <p:cNvSpPr/>
            <p:nvPr/>
          </p:nvSpPr>
          <p:spPr>
            <a:xfrm>
              <a:off x="157927" y="49483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68497" y="242155"/>
              <a:ext cx="235173" cy="490737"/>
            </a:xfrm>
            <a:custGeom>
              <a:avLst/>
              <a:gdLst/>
              <a:ahLst/>
              <a:cxnLst/>
              <a:rect l="0" t="0" r="0" b="0"/>
              <a:pathLst>
                <a:path w="235173" h="490737">
                  <a:moveTo>
                    <a:pt x="178984" y="0"/>
                  </a:moveTo>
                  <a:lnTo>
                    <a:pt x="162217" y="5589"/>
                  </a:lnTo>
                  <a:lnTo>
                    <a:pt x="147746" y="17692"/>
                  </a:lnTo>
                  <a:lnTo>
                    <a:pt x="92697" y="81171"/>
                  </a:lnTo>
                  <a:lnTo>
                    <a:pt x="53296" y="142707"/>
                  </a:lnTo>
                  <a:lnTo>
                    <a:pt x="24695" y="202624"/>
                  </a:lnTo>
                  <a:lnTo>
                    <a:pt x="9137" y="250979"/>
                  </a:lnTo>
                  <a:lnTo>
                    <a:pt x="2707" y="302352"/>
                  </a:lnTo>
                  <a:lnTo>
                    <a:pt x="7770" y="363707"/>
                  </a:lnTo>
                  <a:lnTo>
                    <a:pt x="12051" y="405553"/>
                  </a:lnTo>
                  <a:lnTo>
                    <a:pt x="27097" y="439528"/>
                  </a:lnTo>
                  <a:lnTo>
                    <a:pt x="59995" y="479988"/>
                  </a:lnTo>
                  <a:lnTo>
                    <a:pt x="80087" y="488239"/>
                  </a:lnTo>
                  <a:lnTo>
                    <a:pt x="104614" y="490736"/>
                  </a:lnTo>
                  <a:lnTo>
                    <a:pt x="131113" y="487946"/>
                  </a:lnTo>
                  <a:lnTo>
                    <a:pt x="152249" y="479687"/>
                  </a:lnTo>
                  <a:lnTo>
                    <a:pt x="184882" y="455322"/>
                  </a:lnTo>
                  <a:lnTo>
                    <a:pt x="218954" y="399386"/>
                  </a:lnTo>
                  <a:lnTo>
                    <a:pt x="233461" y="368291"/>
                  </a:lnTo>
                  <a:lnTo>
                    <a:pt x="235172" y="344229"/>
                  </a:lnTo>
                  <a:lnTo>
                    <a:pt x="233990" y="331262"/>
                  </a:lnTo>
                  <a:lnTo>
                    <a:pt x="223319" y="310614"/>
                  </a:lnTo>
                  <a:lnTo>
                    <a:pt x="215559" y="301832"/>
                  </a:lnTo>
                  <a:lnTo>
                    <a:pt x="194460" y="288956"/>
                  </a:lnTo>
                  <a:lnTo>
                    <a:pt x="169485" y="280503"/>
                  </a:lnTo>
                  <a:lnTo>
                    <a:pt x="130286" y="276914"/>
                  </a:lnTo>
                  <a:lnTo>
                    <a:pt x="95925" y="283910"/>
                  </a:lnTo>
                  <a:lnTo>
                    <a:pt x="55993" y="306642"/>
                  </a:lnTo>
                  <a:lnTo>
                    <a:pt x="19158" y="34059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92992" y="406433"/>
              <a:ext cx="224826" cy="284026"/>
            </a:xfrm>
            <a:custGeom>
              <a:avLst/>
              <a:gdLst/>
              <a:ahLst/>
              <a:cxnLst/>
              <a:rect l="0" t="0" r="0" b="0"/>
              <a:pathLst>
                <a:path w="224826" h="284026">
                  <a:moveTo>
                    <a:pt x="196728" y="35763"/>
                  </a:moveTo>
                  <a:lnTo>
                    <a:pt x="185549" y="24585"/>
                  </a:lnTo>
                  <a:lnTo>
                    <a:pt x="123510" y="919"/>
                  </a:lnTo>
                  <a:lnTo>
                    <a:pt x="102186" y="0"/>
                  </a:lnTo>
                  <a:lnTo>
                    <a:pt x="59900" y="8942"/>
                  </a:lnTo>
                  <a:lnTo>
                    <a:pt x="28284" y="24177"/>
                  </a:lnTo>
                  <a:lnTo>
                    <a:pt x="13460" y="39972"/>
                  </a:lnTo>
                  <a:lnTo>
                    <a:pt x="4141" y="59861"/>
                  </a:lnTo>
                  <a:lnTo>
                    <a:pt x="0" y="84298"/>
                  </a:lnTo>
                  <a:lnTo>
                    <a:pt x="2405" y="95026"/>
                  </a:lnTo>
                  <a:lnTo>
                    <a:pt x="14436" y="113185"/>
                  </a:lnTo>
                  <a:lnTo>
                    <a:pt x="40940" y="130973"/>
                  </a:lnTo>
                  <a:lnTo>
                    <a:pt x="89742" y="139058"/>
                  </a:lnTo>
                  <a:lnTo>
                    <a:pt x="144443" y="140655"/>
                  </a:lnTo>
                  <a:lnTo>
                    <a:pt x="171150" y="143213"/>
                  </a:lnTo>
                  <a:lnTo>
                    <a:pt x="194719" y="152149"/>
                  </a:lnTo>
                  <a:lnTo>
                    <a:pt x="210653" y="167039"/>
                  </a:lnTo>
                  <a:lnTo>
                    <a:pt x="216540" y="175923"/>
                  </a:lnTo>
                  <a:lnTo>
                    <a:pt x="224825" y="210783"/>
                  </a:lnTo>
                  <a:lnTo>
                    <a:pt x="221690" y="245159"/>
                  </a:lnTo>
                  <a:lnTo>
                    <a:pt x="215709" y="254909"/>
                  </a:lnTo>
                  <a:lnTo>
                    <a:pt x="196585" y="271982"/>
                  </a:lnTo>
                  <a:lnTo>
                    <a:pt x="172488" y="281129"/>
                  </a:lnTo>
                  <a:lnTo>
                    <a:pt x="146180" y="284025"/>
                  </a:lnTo>
                  <a:lnTo>
                    <a:pt x="82808" y="273365"/>
                  </a:lnTo>
                  <a:lnTo>
                    <a:pt x="28272" y="246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316062" y="305326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52050"/>
                  </a:lnTo>
                  <a:lnTo>
                    <a:pt x="10528" y="101990"/>
                  </a:lnTo>
                  <a:lnTo>
                    <a:pt x="10528" y="152662"/>
                  </a:lnTo>
                  <a:lnTo>
                    <a:pt x="10528" y="212129"/>
                  </a:lnTo>
                  <a:lnTo>
                    <a:pt x="10528" y="267964"/>
                  </a:lnTo>
                  <a:lnTo>
                    <a:pt x="10528" y="328752"/>
                  </a:lnTo>
                  <a:lnTo>
                    <a:pt x="7409" y="34810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252891" y="421139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52598" y="15641"/>
                  </a:lnTo>
                  <a:lnTo>
                    <a:pt x="95672" y="34844"/>
                  </a:lnTo>
                  <a:lnTo>
                    <a:pt x="33901" y="442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421234" y="526352"/>
              <a:ext cx="221212" cy="170140"/>
            </a:xfrm>
            <a:custGeom>
              <a:avLst/>
              <a:gdLst/>
              <a:ahLst/>
              <a:cxnLst/>
              <a:rect l="0" t="0" r="0" b="0"/>
              <a:pathLst>
                <a:path w="221212" h="170140">
                  <a:moveTo>
                    <a:pt x="73812" y="126414"/>
                  </a:moveTo>
                  <a:lnTo>
                    <a:pt x="90580" y="120825"/>
                  </a:lnTo>
                  <a:lnTo>
                    <a:pt x="105051" y="108722"/>
                  </a:lnTo>
                  <a:lnTo>
                    <a:pt x="112186" y="100582"/>
                  </a:lnTo>
                  <a:lnTo>
                    <a:pt x="120113" y="79058"/>
                  </a:lnTo>
                  <a:lnTo>
                    <a:pt x="122466" y="55064"/>
                  </a:lnTo>
                  <a:lnTo>
                    <a:pt x="119613" y="32702"/>
                  </a:lnTo>
                  <a:lnTo>
                    <a:pt x="108206" y="14185"/>
                  </a:lnTo>
                  <a:lnTo>
                    <a:pt x="100251" y="5971"/>
                  </a:lnTo>
                  <a:lnTo>
                    <a:pt x="90268" y="1665"/>
                  </a:lnTo>
                  <a:lnTo>
                    <a:pt x="66698" y="0"/>
                  </a:lnTo>
                  <a:lnTo>
                    <a:pt x="43744" y="9399"/>
                  </a:lnTo>
                  <a:lnTo>
                    <a:pt x="23014" y="26444"/>
                  </a:lnTo>
                  <a:lnTo>
                    <a:pt x="6002" y="49618"/>
                  </a:lnTo>
                  <a:lnTo>
                    <a:pt x="0" y="75515"/>
                  </a:lnTo>
                  <a:lnTo>
                    <a:pt x="5680" y="124679"/>
                  </a:lnTo>
                  <a:lnTo>
                    <a:pt x="20350" y="151896"/>
                  </a:lnTo>
                  <a:lnTo>
                    <a:pt x="36013" y="164256"/>
                  </a:lnTo>
                  <a:lnTo>
                    <a:pt x="45103" y="169190"/>
                  </a:lnTo>
                  <a:lnTo>
                    <a:pt x="54673" y="170139"/>
                  </a:lnTo>
                  <a:lnTo>
                    <a:pt x="74665" y="164955"/>
                  </a:lnTo>
                  <a:lnTo>
                    <a:pt x="89009" y="151732"/>
                  </a:lnTo>
                  <a:lnTo>
                    <a:pt x="115412" y="94279"/>
                  </a:lnTo>
                  <a:lnTo>
                    <a:pt x="120377" y="73527"/>
                  </a:lnTo>
                  <a:lnTo>
                    <a:pt x="118935" y="50303"/>
                  </a:lnTo>
                  <a:lnTo>
                    <a:pt x="134046" y="103547"/>
                  </a:lnTo>
                  <a:lnTo>
                    <a:pt x="140747" y="125610"/>
                  </a:lnTo>
                  <a:lnTo>
                    <a:pt x="146511" y="134067"/>
                  </a:lnTo>
                  <a:lnTo>
                    <a:pt x="162275" y="146583"/>
                  </a:lnTo>
                  <a:lnTo>
                    <a:pt x="180979" y="149806"/>
                  </a:lnTo>
                  <a:lnTo>
                    <a:pt x="221211" y="147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678970" y="305326"/>
              <a:ext cx="21315" cy="389555"/>
            </a:xfrm>
            <a:custGeom>
              <a:avLst/>
              <a:gdLst/>
              <a:ahLst/>
              <a:cxnLst/>
              <a:rect l="0" t="0" r="0" b="0"/>
              <a:pathLst>
                <a:path w="21315" h="38955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4564" y="187752"/>
                  </a:lnTo>
                  <a:lnTo>
                    <a:pt x="15657" y="244753"/>
                  </a:lnTo>
                  <a:lnTo>
                    <a:pt x="15981" y="294918"/>
                  </a:lnTo>
                  <a:lnTo>
                    <a:pt x="21314" y="356598"/>
                  </a:lnTo>
                  <a:lnTo>
                    <a:pt x="1611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600331" y="431668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6221" y="11178"/>
                  </a:lnTo>
                  <a:lnTo>
                    <a:pt x="76618" y="31209"/>
                  </a:lnTo>
                  <a:lnTo>
                    <a:pt x="17024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747730" y="487411"/>
              <a:ext cx="168457" cy="192464"/>
            </a:xfrm>
            <a:custGeom>
              <a:avLst/>
              <a:gdLst/>
              <a:ahLst/>
              <a:cxnLst/>
              <a:rect l="0" t="0" r="0" b="0"/>
              <a:pathLst>
                <a:path w="168457" h="192464">
                  <a:moveTo>
                    <a:pt x="0" y="91656"/>
                  </a:moveTo>
                  <a:lnTo>
                    <a:pt x="58617" y="86067"/>
                  </a:lnTo>
                  <a:lnTo>
                    <a:pt x="111621" y="79763"/>
                  </a:lnTo>
                  <a:lnTo>
                    <a:pt x="144987" y="64606"/>
                  </a:lnTo>
                  <a:lnTo>
                    <a:pt x="162315" y="51947"/>
                  </a:lnTo>
                  <a:lnTo>
                    <a:pt x="166702" y="44127"/>
                  </a:lnTo>
                  <a:lnTo>
                    <a:pt x="168456" y="26078"/>
                  </a:lnTo>
                  <a:lnTo>
                    <a:pt x="164947" y="18692"/>
                  </a:lnTo>
                  <a:lnTo>
                    <a:pt x="151688" y="7365"/>
                  </a:lnTo>
                  <a:lnTo>
                    <a:pt x="118904" y="0"/>
                  </a:lnTo>
                  <a:lnTo>
                    <a:pt x="85144" y="3407"/>
                  </a:lnTo>
                  <a:lnTo>
                    <a:pt x="66698" y="11880"/>
                  </a:lnTo>
                  <a:lnTo>
                    <a:pt x="35792" y="36383"/>
                  </a:lnTo>
                  <a:lnTo>
                    <a:pt x="27606" y="59291"/>
                  </a:lnTo>
                  <a:lnTo>
                    <a:pt x="22351" y="116069"/>
                  </a:lnTo>
                  <a:lnTo>
                    <a:pt x="27871" y="141110"/>
                  </a:lnTo>
                  <a:lnTo>
                    <a:pt x="44133" y="171820"/>
                  </a:lnTo>
                  <a:lnTo>
                    <a:pt x="50479" y="180193"/>
                  </a:lnTo>
                  <a:lnTo>
                    <a:pt x="70009" y="189498"/>
                  </a:lnTo>
                  <a:lnTo>
                    <a:pt x="94286" y="192463"/>
                  </a:lnTo>
                  <a:lnTo>
                    <a:pt x="120674" y="189881"/>
                  </a:lnTo>
                  <a:lnTo>
                    <a:pt x="141760" y="181715"/>
                  </a:lnTo>
                  <a:lnTo>
                    <a:pt x="168456" y="165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021765" y="455652"/>
              <a:ext cx="182791" cy="207644"/>
            </a:xfrm>
            <a:custGeom>
              <a:avLst/>
              <a:gdLst/>
              <a:ahLst/>
              <a:cxnLst/>
              <a:rect l="0" t="0" r="0" b="0"/>
              <a:pathLst>
                <a:path w="182791" h="207644">
                  <a:moveTo>
                    <a:pt x="157634" y="18130"/>
                  </a:moveTo>
                  <a:lnTo>
                    <a:pt x="140866" y="6951"/>
                  </a:lnTo>
                  <a:lnTo>
                    <a:pt x="108082" y="0"/>
                  </a:lnTo>
                  <a:lnTo>
                    <a:pt x="49636" y="8911"/>
                  </a:lnTo>
                  <a:lnTo>
                    <a:pt x="36502" y="11984"/>
                  </a:lnTo>
                  <a:lnTo>
                    <a:pt x="15670" y="24757"/>
                  </a:lnTo>
                  <a:lnTo>
                    <a:pt x="6839" y="33077"/>
                  </a:lnTo>
                  <a:lnTo>
                    <a:pt x="2122" y="42132"/>
                  </a:lnTo>
                  <a:lnTo>
                    <a:pt x="0" y="61553"/>
                  </a:lnTo>
                  <a:lnTo>
                    <a:pt x="3411" y="69305"/>
                  </a:lnTo>
                  <a:lnTo>
                    <a:pt x="16561" y="81039"/>
                  </a:lnTo>
                  <a:lnTo>
                    <a:pt x="69239" y="90868"/>
                  </a:lnTo>
                  <a:lnTo>
                    <a:pt x="122799" y="102861"/>
                  </a:lnTo>
                  <a:lnTo>
                    <a:pt x="167520" y="116495"/>
                  </a:lnTo>
                  <a:lnTo>
                    <a:pt x="174753" y="123481"/>
                  </a:lnTo>
                  <a:lnTo>
                    <a:pt x="182790" y="143721"/>
                  </a:lnTo>
                  <a:lnTo>
                    <a:pt x="182593" y="153330"/>
                  </a:lnTo>
                  <a:lnTo>
                    <a:pt x="176136" y="170246"/>
                  </a:lnTo>
                  <a:lnTo>
                    <a:pt x="162347" y="182443"/>
                  </a:lnTo>
                  <a:lnTo>
                    <a:pt x="119310" y="199806"/>
                  </a:lnTo>
                  <a:lnTo>
                    <a:pt x="66919" y="206095"/>
                  </a:lnTo>
                  <a:lnTo>
                    <a:pt x="20763" y="20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1" name="Freeform 190"/>
          <p:cNvSpPr/>
          <p:nvPr/>
        </p:nvSpPr>
        <p:spPr>
          <a:xfrm>
            <a:off x="1684559" y="1636856"/>
            <a:ext cx="94758" cy="5590"/>
          </a:xfrm>
          <a:custGeom>
            <a:avLst/>
            <a:gdLst/>
            <a:ahLst/>
            <a:cxnLst/>
            <a:rect l="0" t="0" r="0" b="0"/>
            <a:pathLst>
              <a:path w="94758" h="5590">
                <a:moveTo>
                  <a:pt x="94757" y="5589"/>
                </a:moveTo>
                <a:lnTo>
                  <a:pt x="77989" y="0"/>
                </a:lnTo>
                <a:lnTo>
                  <a:pt x="20337" y="4044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1831958" y="2421554"/>
            <a:ext cx="84229" cy="10529"/>
          </a:xfrm>
          <a:custGeom>
            <a:avLst/>
            <a:gdLst/>
            <a:ahLst/>
            <a:cxnLst/>
            <a:rect l="0" t="0" r="0" b="0"/>
            <a:pathLst>
              <a:path w="84229" h="10529">
                <a:moveTo>
                  <a:pt x="84228" y="0"/>
                </a:moveTo>
                <a:lnTo>
                  <a:pt x="25611" y="906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6832995" y="1421347"/>
            <a:ext cx="3169079" cy="455368"/>
            <a:chOff x="6832995" y="1421347"/>
            <a:chExt cx="3169079" cy="455368"/>
          </a:xfrm>
        </p:grpSpPr>
        <p:sp>
          <p:nvSpPr>
            <p:cNvPr id="193" name="Freeform 192"/>
            <p:cNvSpPr/>
            <p:nvPr/>
          </p:nvSpPr>
          <p:spPr>
            <a:xfrm>
              <a:off x="6963799" y="1516103"/>
              <a:ext cx="16596" cy="273742"/>
            </a:xfrm>
            <a:custGeom>
              <a:avLst/>
              <a:gdLst/>
              <a:ahLst/>
              <a:cxnLst/>
              <a:rect l="0" t="0" r="0" b="0"/>
              <a:pathLst>
                <a:path w="16596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0597"/>
                  </a:lnTo>
                  <a:lnTo>
                    <a:pt x="15558" y="197745"/>
                  </a:lnTo>
                  <a:lnTo>
                    <a:pt x="16390" y="251667"/>
                  </a:lnTo>
                  <a:lnTo>
                    <a:pt x="1659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832995" y="1473989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0"/>
                  </a:moveTo>
                  <a:lnTo>
                    <a:pt x="223159" y="25194"/>
                  </a:lnTo>
                  <a:lnTo>
                    <a:pt x="163138" y="45244"/>
                  </a:lnTo>
                  <a:lnTo>
                    <a:pt x="102851" y="60002"/>
                  </a:lnTo>
                  <a:lnTo>
                    <a:pt x="48652" y="681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64580" y="177931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6425" y="8333"/>
                  </a:lnTo>
                  <a:lnTo>
                    <a:pt x="107068" y="15684"/>
                  </a:lnTo>
                  <a:lnTo>
                    <a:pt x="46638" y="401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201492" y="154768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6403" y="58617"/>
                  </a:lnTo>
                  <a:lnTo>
                    <a:pt x="1897" y="110174"/>
                  </a:lnTo>
                  <a:lnTo>
                    <a:pt x="375" y="173668"/>
                  </a:lnTo>
                  <a:lnTo>
                    <a:pt x="74" y="2312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117264" y="169508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7" y="0"/>
                  </a:lnTo>
                  <a:lnTo>
                    <a:pt x="6012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285720" y="1484518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372428" y="1631917"/>
              <a:ext cx="91101" cy="168457"/>
            </a:xfrm>
            <a:custGeom>
              <a:avLst/>
              <a:gdLst/>
              <a:ahLst/>
              <a:cxnLst/>
              <a:rect l="0" t="0" r="0" b="0"/>
              <a:pathLst>
                <a:path w="91101" h="168457">
                  <a:moveTo>
                    <a:pt x="81748" y="0"/>
                  </a:moveTo>
                  <a:lnTo>
                    <a:pt x="39056" y="14572"/>
                  </a:lnTo>
                  <a:lnTo>
                    <a:pt x="2994" y="39403"/>
                  </a:lnTo>
                  <a:lnTo>
                    <a:pt x="0" y="46156"/>
                  </a:lnTo>
                  <a:lnTo>
                    <a:pt x="342" y="52997"/>
                  </a:lnTo>
                  <a:lnTo>
                    <a:pt x="2911" y="59898"/>
                  </a:lnTo>
                  <a:lnTo>
                    <a:pt x="15124" y="70685"/>
                  </a:lnTo>
                  <a:lnTo>
                    <a:pt x="71840" y="97611"/>
                  </a:lnTo>
                  <a:lnTo>
                    <a:pt x="82162" y="103678"/>
                  </a:lnTo>
                  <a:lnTo>
                    <a:pt x="87873" y="112403"/>
                  </a:lnTo>
                  <a:lnTo>
                    <a:pt x="91100" y="134574"/>
                  </a:lnTo>
                  <a:lnTo>
                    <a:pt x="87982" y="143529"/>
                  </a:lnTo>
                  <a:lnTo>
                    <a:pt x="75160" y="156597"/>
                  </a:lnTo>
                  <a:lnTo>
                    <a:pt x="54644" y="163185"/>
                  </a:lnTo>
                  <a:lnTo>
                    <a:pt x="804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717822" y="1495046"/>
              <a:ext cx="20625" cy="273742"/>
            </a:xfrm>
            <a:custGeom>
              <a:avLst/>
              <a:gdLst/>
              <a:ahLst/>
              <a:cxnLst/>
              <a:rect l="0" t="0" r="0" b="0"/>
              <a:pathLst>
                <a:path w="20625" h="273742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10315" y="216103"/>
                  </a:lnTo>
                  <a:lnTo>
                    <a:pt x="2062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633161" y="162138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82981" y="16789"/>
                  </a:lnTo>
                  <a:lnTo>
                    <a:pt x="22510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825966" y="1473989"/>
              <a:ext cx="218169" cy="318845"/>
            </a:xfrm>
            <a:custGeom>
              <a:avLst/>
              <a:gdLst/>
              <a:ahLst/>
              <a:cxnLst/>
              <a:rect l="0" t="0" r="0" b="0"/>
              <a:pathLst>
                <a:path w="218169" h="31884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4208" y="199315"/>
                  </a:lnTo>
                  <a:lnTo>
                    <a:pt x="20181" y="258216"/>
                  </a:lnTo>
                  <a:lnTo>
                    <a:pt x="27225" y="313074"/>
                  </a:lnTo>
                  <a:lnTo>
                    <a:pt x="28153" y="261272"/>
                  </a:lnTo>
                  <a:lnTo>
                    <a:pt x="28251" y="218054"/>
                  </a:lnTo>
                  <a:lnTo>
                    <a:pt x="32944" y="209710"/>
                  </a:lnTo>
                  <a:lnTo>
                    <a:pt x="40753" y="205318"/>
                  </a:lnTo>
                  <a:lnTo>
                    <a:pt x="50637" y="203559"/>
                  </a:lnTo>
                  <a:lnTo>
                    <a:pt x="59567" y="204726"/>
                  </a:lnTo>
                  <a:lnTo>
                    <a:pt x="75728" y="212262"/>
                  </a:lnTo>
                  <a:lnTo>
                    <a:pt x="87589" y="226530"/>
                  </a:lnTo>
                  <a:lnTo>
                    <a:pt x="112181" y="284746"/>
                  </a:lnTo>
                  <a:lnTo>
                    <a:pt x="115803" y="295116"/>
                  </a:lnTo>
                  <a:lnTo>
                    <a:pt x="119389" y="297350"/>
                  </a:lnTo>
                  <a:lnTo>
                    <a:pt x="122948" y="294159"/>
                  </a:lnTo>
                  <a:lnTo>
                    <a:pt x="136668" y="273552"/>
                  </a:lnTo>
                  <a:lnTo>
                    <a:pt x="188481" y="215532"/>
                  </a:lnTo>
                  <a:lnTo>
                    <a:pt x="212886" y="193453"/>
                  </a:lnTo>
                  <a:lnTo>
                    <a:pt x="216866" y="185121"/>
                  </a:lnTo>
                  <a:lnTo>
                    <a:pt x="218168" y="166504"/>
                  </a:lnTo>
                  <a:lnTo>
                    <a:pt x="212198" y="161306"/>
                  </a:lnTo>
                  <a:lnTo>
                    <a:pt x="189967" y="158649"/>
                  </a:lnTo>
                  <a:lnTo>
                    <a:pt x="166829" y="164487"/>
                  </a:lnTo>
                  <a:lnTo>
                    <a:pt x="146017" y="176051"/>
                  </a:lnTo>
                  <a:lnTo>
                    <a:pt x="128968" y="192889"/>
                  </a:lnTo>
                  <a:lnTo>
                    <a:pt x="119831" y="218310"/>
                  </a:lnTo>
                  <a:lnTo>
                    <a:pt x="118109" y="246765"/>
                  </a:lnTo>
                  <a:lnTo>
                    <a:pt x="125144" y="271110"/>
                  </a:lnTo>
                  <a:lnTo>
                    <a:pt x="142257" y="298958"/>
                  </a:lnTo>
                  <a:lnTo>
                    <a:pt x="158492" y="311465"/>
                  </a:lnTo>
                  <a:lnTo>
                    <a:pt x="167735" y="316438"/>
                  </a:lnTo>
                  <a:lnTo>
                    <a:pt x="187364" y="318844"/>
                  </a:lnTo>
                  <a:lnTo>
                    <a:pt x="204276" y="316013"/>
                  </a:lnTo>
                  <a:lnTo>
                    <a:pt x="208786" y="313621"/>
                  </a:lnTo>
                  <a:lnTo>
                    <a:pt x="21780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233285" y="1663709"/>
              <a:ext cx="252685" cy="149266"/>
            </a:xfrm>
            <a:custGeom>
              <a:avLst/>
              <a:gdLst/>
              <a:ahLst/>
              <a:cxnLst/>
              <a:rect l="0" t="0" r="0" b="0"/>
              <a:pathLst>
                <a:path w="252685" h="149266">
                  <a:moveTo>
                    <a:pt x="0" y="20850"/>
                  </a:moveTo>
                  <a:lnTo>
                    <a:pt x="0" y="79467"/>
                  </a:lnTo>
                  <a:lnTo>
                    <a:pt x="11453" y="136064"/>
                  </a:lnTo>
                  <a:lnTo>
                    <a:pt x="14654" y="146792"/>
                  </a:lnTo>
                  <a:lnTo>
                    <a:pt x="16788" y="149265"/>
                  </a:lnTo>
                  <a:lnTo>
                    <a:pt x="18212" y="146234"/>
                  </a:lnTo>
                  <a:lnTo>
                    <a:pt x="18622" y="130389"/>
                  </a:lnTo>
                  <a:lnTo>
                    <a:pt x="11825" y="68695"/>
                  </a:lnTo>
                  <a:lnTo>
                    <a:pt x="16502" y="27487"/>
                  </a:lnTo>
                  <a:lnTo>
                    <a:pt x="22700" y="19426"/>
                  </a:lnTo>
                  <a:lnTo>
                    <a:pt x="31511" y="15221"/>
                  </a:lnTo>
                  <a:lnTo>
                    <a:pt x="42064" y="13588"/>
                  </a:lnTo>
                  <a:lnTo>
                    <a:pt x="51439" y="16009"/>
                  </a:lnTo>
                  <a:lnTo>
                    <a:pt x="68095" y="28057"/>
                  </a:lnTo>
                  <a:lnTo>
                    <a:pt x="103054" y="84654"/>
                  </a:lnTo>
                  <a:lnTo>
                    <a:pt x="107308" y="85613"/>
                  </a:lnTo>
                  <a:lnTo>
                    <a:pt x="110142" y="80403"/>
                  </a:lnTo>
                  <a:lnTo>
                    <a:pt x="124642" y="24836"/>
                  </a:lnTo>
                  <a:lnTo>
                    <a:pt x="135725" y="6634"/>
                  </a:lnTo>
                  <a:lnTo>
                    <a:pt x="144295" y="2014"/>
                  </a:lnTo>
                  <a:lnTo>
                    <a:pt x="166297" y="0"/>
                  </a:lnTo>
                  <a:lnTo>
                    <a:pt x="185434" y="6124"/>
                  </a:lnTo>
                  <a:lnTo>
                    <a:pt x="193813" y="11033"/>
                  </a:lnTo>
                  <a:lnTo>
                    <a:pt x="206242" y="28965"/>
                  </a:lnTo>
                  <a:lnTo>
                    <a:pt x="234783" y="83703"/>
                  </a:lnTo>
                  <a:lnTo>
                    <a:pt x="248801" y="122953"/>
                  </a:lnTo>
                  <a:lnTo>
                    <a:pt x="252684" y="147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514408" y="1676511"/>
              <a:ext cx="192660" cy="165977"/>
            </a:xfrm>
            <a:custGeom>
              <a:avLst/>
              <a:gdLst/>
              <a:ahLst/>
              <a:cxnLst/>
              <a:rect l="0" t="0" r="0" b="0"/>
              <a:pathLst>
                <a:path w="192660" h="165977">
                  <a:moveTo>
                    <a:pt x="97903" y="81748"/>
                  </a:moveTo>
                  <a:lnTo>
                    <a:pt x="94783" y="39056"/>
                  </a:lnTo>
                  <a:lnTo>
                    <a:pt x="92313" y="28720"/>
                  </a:lnTo>
                  <a:lnTo>
                    <a:pt x="80211" y="10997"/>
                  </a:lnTo>
                  <a:lnTo>
                    <a:pt x="72070" y="2995"/>
                  </a:lnTo>
                  <a:lnTo>
                    <a:pt x="63134" y="0"/>
                  </a:lnTo>
                  <a:lnTo>
                    <a:pt x="43845" y="2911"/>
                  </a:lnTo>
                  <a:lnTo>
                    <a:pt x="18844" y="17704"/>
                  </a:lnTo>
                  <a:lnTo>
                    <a:pt x="7004" y="33397"/>
                  </a:lnTo>
                  <a:lnTo>
                    <a:pt x="2209" y="42495"/>
                  </a:lnTo>
                  <a:lnTo>
                    <a:pt x="0" y="68201"/>
                  </a:lnTo>
                  <a:lnTo>
                    <a:pt x="8114" y="121186"/>
                  </a:lnTo>
                  <a:lnTo>
                    <a:pt x="20562" y="140610"/>
                  </a:lnTo>
                  <a:lnTo>
                    <a:pt x="28795" y="149065"/>
                  </a:lnTo>
                  <a:lnTo>
                    <a:pt x="38962" y="153532"/>
                  </a:lnTo>
                  <a:lnTo>
                    <a:pt x="62739" y="155376"/>
                  </a:lnTo>
                  <a:lnTo>
                    <a:pt x="82664" y="149176"/>
                  </a:lnTo>
                  <a:lnTo>
                    <a:pt x="91253" y="144248"/>
                  </a:lnTo>
                  <a:lnTo>
                    <a:pt x="103916" y="129413"/>
                  </a:lnTo>
                  <a:lnTo>
                    <a:pt x="112274" y="109951"/>
                  </a:lnTo>
                  <a:lnTo>
                    <a:pt x="116979" y="82045"/>
                  </a:lnTo>
                  <a:lnTo>
                    <a:pt x="129877" y="121503"/>
                  </a:lnTo>
                  <a:lnTo>
                    <a:pt x="148191" y="149159"/>
                  </a:lnTo>
                  <a:lnTo>
                    <a:pt x="164707" y="158502"/>
                  </a:lnTo>
                  <a:lnTo>
                    <a:pt x="192659" y="165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749181" y="174773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4" y="54145"/>
                  </a:lnTo>
                  <a:lnTo>
                    <a:pt x="12998" y="8896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728124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822880" y="1701936"/>
              <a:ext cx="119348" cy="174779"/>
            </a:xfrm>
            <a:custGeom>
              <a:avLst/>
              <a:gdLst/>
              <a:ahLst/>
              <a:cxnLst/>
              <a:rect l="0" t="0" r="0" b="0"/>
              <a:pathLst>
                <a:path w="119348" h="174779">
                  <a:moveTo>
                    <a:pt x="0" y="56323"/>
                  </a:moveTo>
                  <a:lnTo>
                    <a:pt x="16789" y="111367"/>
                  </a:lnTo>
                  <a:lnTo>
                    <a:pt x="26749" y="174778"/>
                  </a:lnTo>
                  <a:lnTo>
                    <a:pt x="26021" y="173897"/>
                  </a:lnTo>
                  <a:lnTo>
                    <a:pt x="16449" y="136089"/>
                  </a:lnTo>
                  <a:lnTo>
                    <a:pt x="11699" y="80701"/>
                  </a:lnTo>
                  <a:lnTo>
                    <a:pt x="13879" y="27820"/>
                  </a:lnTo>
                  <a:lnTo>
                    <a:pt x="16272" y="16264"/>
                  </a:lnTo>
                  <a:lnTo>
                    <a:pt x="22547" y="8560"/>
                  </a:lnTo>
                  <a:lnTo>
                    <a:pt x="41996" y="0"/>
                  </a:lnTo>
                  <a:lnTo>
                    <a:pt x="51394" y="1227"/>
                  </a:lnTo>
                  <a:lnTo>
                    <a:pt x="68075" y="11948"/>
                  </a:lnTo>
                  <a:lnTo>
                    <a:pt x="103054" y="67577"/>
                  </a:lnTo>
                  <a:lnTo>
                    <a:pt x="117623" y="98652"/>
                  </a:lnTo>
                  <a:lnTo>
                    <a:pt x="119347" y="116470"/>
                  </a:lnTo>
                  <a:lnTo>
                    <a:pt x="115814" y="140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106680" y="1628898"/>
              <a:ext cx="162581" cy="227760"/>
            </a:xfrm>
            <a:custGeom>
              <a:avLst/>
              <a:gdLst/>
              <a:ahLst/>
              <a:cxnLst/>
              <a:rect l="0" t="0" r="0" b="0"/>
              <a:pathLst>
                <a:path w="162581" h="227760">
                  <a:moveTo>
                    <a:pt x="116284" y="13547"/>
                  </a:moveTo>
                  <a:lnTo>
                    <a:pt x="93927" y="2369"/>
                  </a:lnTo>
                  <a:lnTo>
                    <a:pt x="70473" y="0"/>
                  </a:lnTo>
                  <a:lnTo>
                    <a:pt x="45620" y="4017"/>
                  </a:lnTo>
                  <a:lnTo>
                    <a:pt x="22876" y="13601"/>
                  </a:lnTo>
                  <a:lnTo>
                    <a:pt x="7309" y="31899"/>
                  </a:lnTo>
                  <a:lnTo>
                    <a:pt x="1520" y="43329"/>
                  </a:lnTo>
                  <a:lnTo>
                    <a:pt x="0" y="54459"/>
                  </a:lnTo>
                  <a:lnTo>
                    <a:pt x="4551" y="76184"/>
                  </a:lnTo>
                  <a:lnTo>
                    <a:pt x="20267" y="102556"/>
                  </a:lnTo>
                  <a:lnTo>
                    <a:pt x="36175" y="114718"/>
                  </a:lnTo>
                  <a:lnTo>
                    <a:pt x="56114" y="122853"/>
                  </a:lnTo>
                  <a:lnTo>
                    <a:pt x="103922" y="134314"/>
                  </a:lnTo>
                  <a:lnTo>
                    <a:pt x="147507" y="158415"/>
                  </a:lnTo>
                  <a:lnTo>
                    <a:pt x="154646" y="167448"/>
                  </a:lnTo>
                  <a:lnTo>
                    <a:pt x="162580" y="189962"/>
                  </a:lnTo>
                  <a:lnTo>
                    <a:pt x="161186" y="199007"/>
                  </a:lnTo>
                  <a:lnTo>
                    <a:pt x="156747" y="206207"/>
                  </a:lnTo>
                  <a:lnTo>
                    <a:pt x="142456" y="217327"/>
                  </a:lnTo>
                  <a:lnTo>
                    <a:pt x="124406" y="226169"/>
                  </a:lnTo>
                  <a:lnTo>
                    <a:pt x="104686" y="227759"/>
                  </a:lnTo>
                  <a:lnTo>
                    <a:pt x="42584" y="213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338777" y="1421347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44367"/>
                  </a:lnTo>
                  <a:lnTo>
                    <a:pt x="0" y="106602"/>
                  </a:lnTo>
                  <a:lnTo>
                    <a:pt x="0" y="153053"/>
                  </a:lnTo>
                  <a:lnTo>
                    <a:pt x="5589" y="202886"/>
                  </a:lnTo>
                  <a:lnTo>
                    <a:pt x="17959" y="258402"/>
                  </a:lnTo>
                  <a:lnTo>
                    <a:pt x="28548" y="313735"/>
                  </a:lnTo>
                  <a:lnTo>
                    <a:pt x="33805" y="364749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265077" y="160033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72486" y="7236"/>
                  </a:lnTo>
                  <a:lnTo>
                    <a:pt x="119383" y="12998"/>
                  </a:lnTo>
                  <a:lnTo>
                    <a:pt x="68816" y="19465"/>
                  </a:lnTo>
                  <a:lnTo>
                    <a:pt x="12297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466419" y="1673932"/>
              <a:ext cx="209271" cy="186409"/>
            </a:xfrm>
            <a:custGeom>
              <a:avLst/>
              <a:gdLst/>
              <a:ahLst/>
              <a:cxnLst/>
              <a:rect l="0" t="0" r="0" b="0"/>
              <a:pathLst>
                <a:path w="209271" h="186409">
                  <a:moveTo>
                    <a:pt x="51342" y="126441"/>
                  </a:moveTo>
                  <a:lnTo>
                    <a:pt x="80651" y="97132"/>
                  </a:lnTo>
                  <a:lnTo>
                    <a:pt x="95251" y="65764"/>
                  </a:lnTo>
                  <a:lnTo>
                    <a:pt x="96984" y="43321"/>
                  </a:lnTo>
                  <a:lnTo>
                    <a:pt x="92685" y="22818"/>
                  </a:lnTo>
                  <a:lnTo>
                    <a:pt x="82975" y="5907"/>
                  </a:lnTo>
                  <a:lnTo>
                    <a:pt x="74770" y="1631"/>
                  </a:lnTo>
                  <a:lnTo>
                    <a:pt x="53176" y="0"/>
                  </a:lnTo>
                  <a:lnTo>
                    <a:pt x="34220" y="6294"/>
                  </a:lnTo>
                  <a:lnTo>
                    <a:pt x="25889" y="11248"/>
                  </a:lnTo>
                  <a:lnTo>
                    <a:pt x="13513" y="26111"/>
                  </a:lnTo>
                  <a:lnTo>
                    <a:pt x="5284" y="45585"/>
                  </a:lnTo>
                  <a:lnTo>
                    <a:pt x="0" y="99334"/>
                  </a:lnTo>
                  <a:lnTo>
                    <a:pt x="1617" y="129601"/>
                  </a:lnTo>
                  <a:lnTo>
                    <a:pt x="10135" y="154751"/>
                  </a:lnTo>
                  <a:lnTo>
                    <a:pt x="24839" y="174508"/>
                  </a:lnTo>
                  <a:lnTo>
                    <a:pt x="33673" y="183052"/>
                  </a:lnTo>
                  <a:lnTo>
                    <a:pt x="43073" y="186408"/>
                  </a:lnTo>
                  <a:lnTo>
                    <a:pt x="52848" y="186306"/>
                  </a:lnTo>
                  <a:lnTo>
                    <a:pt x="62875" y="183899"/>
                  </a:lnTo>
                  <a:lnTo>
                    <a:pt x="80254" y="171865"/>
                  </a:lnTo>
                  <a:lnTo>
                    <a:pt x="94608" y="154818"/>
                  </a:lnTo>
                  <a:lnTo>
                    <a:pt x="104887" y="135543"/>
                  </a:lnTo>
                  <a:lnTo>
                    <a:pt x="112612" y="95527"/>
                  </a:lnTo>
                  <a:lnTo>
                    <a:pt x="131157" y="144788"/>
                  </a:lnTo>
                  <a:lnTo>
                    <a:pt x="143747" y="162281"/>
                  </a:lnTo>
                  <a:lnTo>
                    <a:pt x="160262" y="174735"/>
                  </a:lnTo>
                  <a:lnTo>
                    <a:pt x="169578" y="179694"/>
                  </a:lnTo>
                  <a:lnTo>
                    <a:pt x="186170" y="182084"/>
                  </a:lnTo>
                  <a:lnTo>
                    <a:pt x="209270" y="179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686218" y="1452932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58617"/>
                  </a:lnTo>
                  <a:lnTo>
                    <a:pt x="5589" y="115764"/>
                  </a:lnTo>
                  <a:lnTo>
                    <a:pt x="9065" y="167792"/>
                  </a:lnTo>
                  <a:lnTo>
                    <a:pt x="11409" y="226123"/>
                  </a:lnTo>
                  <a:lnTo>
                    <a:pt x="18805" y="282013"/>
                  </a:lnTo>
                  <a:lnTo>
                    <a:pt x="26201" y="342835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9612518" y="163191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3119"/>
                  </a:lnTo>
                  <a:lnTo>
                    <a:pt x="4492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707274" y="1652956"/>
              <a:ext cx="178986" cy="210589"/>
            </a:xfrm>
            <a:custGeom>
              <a:avLst/>
              <a:gdLst/>
              <a:ahLst/>
              <a:cxnLst/>
              <a:rect l="0" t="0" r="0" b="0"/>
              <a:pathLst>
                <a:path w="178986" h="210589">
                  <a:moveTo>
                    <a:pt x="0" y="84246"/>
                  </a:moveTo>
                  <a:lnTo>
                    <a:pt x="58617" y="93311"/>
                  </a:lnTo>
                  <a:lnTo>
                    <a:pt x="118857" y="86080"/>
                  </a:lnTo>
                  <a:lnTo>
                    <a:pt x="144073" y="79991"/>
                  </a:lnTo>
                  <a:lnTo>
                    <a:pt x="153371" y="74391"/>
                  </a:lnTo>
                  <a:lnTo>
                    <a:pt x="166821" y="58809"/>
                  </a:lnTo>
                  <a:lnTo>
                    <a:pt x="173579" y="37065"/>
                  </a:lnTo>
                  <a:lnTo>
                    <a:pt x="175381" y="24716"/>
                  </a:lnTo>
                  <a:lnTo>
                    <a:pt x="173073" y="15313"/>
                  </a:lnTo>
                  <a:lnTo>
                    <a:pt x="168024" y="7875"/>
                  </a:lnTo>
                  <a:lnTo>
                    <a:pt x="161149" y="1746"/>
                  </a:lnTo>
                  <a:lnTo>
                    <a:pt x="151886" y="0"/>
                  </a:lnTo>
                  <a:lnTo>
                    <a:pt x="129117" y="4299"/>
                  </a:lnTo>
                  <a:lnTo>
                    <a:pt x="109638" y="20248"/>
                  </a:lnTo>
                  <a:lnTo>
                    <a:pt x="88638" y="52415"/>
                  </a:lnTo>
                  <a:lnTo>
                    <a:pt x="83658" y="63025"/>
                  </a:lnTo>
                  <a:lnTo>
                    <a:pt x="81245" y="90412"/>
                  </a:lnTo>
                  <a:lnTo>
                    <a:pt x="85243" y="119742"/>
                  </a:lnTo>
                  <a:lnTo>
                    <a:pt x="100646" y="154814"/>
                  </a:lnTo>
                  <a:lnTo>
                    <a:pt x="113362" y="172541"/>
                  </a:lnTo>
                  <a:lnTo>
                    <a:pt x="129933" y="185100"/>
                  </a:lnTo>
                  <a:lnTo>
                    <a:pt x="178985" y="210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0002073" y="1821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70719" y="277896"/>
            <a:ext cx="357240" cy="519516"/>
          </a:xfrm>
          <a:custGeom>
            <a:avLst/>
            <a:gdLst/>
            <a:ahLst/>
            <a:cxnLst/>
            <a:rect l="0" t="0" r="0" b="0"/>
            <a:pathLst>
              <a:path w="357240" h="519516">
                <a:moveTo>
                  <a:pt x="255747" y="27430"/>
                </a:moveTo>
                <a:lnTo>
                  <a:pt x="229361" y="11789"/>
                </a:lnTo>
                <a:lnTo>
                  <a:pt x="192297" y="1089"/>
                </a:lnTo>
                <a:lnTo>
                  <a:pt x="131083" y="0"/>
                </a:lnTo>
                <a:lnTo>
                  <a:pt x="103244" y="5880"/>
                </a:lnTo>
                <a:lnTo>
                  <a:pt x="45891" y="35308"/>
                </a:lnTo>
                <a:lnTo>
                  <a:pt x="19392" y="66939"/>
                </a:lnTo>
                <a:lnTo>
                  <a:pt x="2312" y="105947"/>
                </a:lnTo>
                <a:lnTo>
                  <a:pt x="0" y="130177"/>
                </a:lnTo>
                <a:lnTo>
                  <a:pt x="4041" y="152644"/>
                </a:lnTo>
                <a:lnTo>
                  <a:pt x="19470" y="183853"/>
                </a:lnTo>
                <a:lnTo>
                  <a:pt x="32192" y="200677"/>
                </a:lnTo>
                <a:lnTo>
                  <a:pt x="55004" y="209713"/>
                </a:lnTo>
                <a:lnTo>
                  <a:pt x="83469" y="212560"/>
                </a:lnTo>
                <a:lnTo>
                  <a:pt x="136752" y="204855"/>
                </a:lnTo>
                <a:lnTo>
                  <a:pt x="160746" y="201042"/>
                </a:lnTo>
                <a:lnTo>
                  <a:pt x="217397" y="208126"/>
                </a:lnTo>
                <a:lnTo>
                  <a:pt x="261152" y="220570"/>
                </a:lnTo>
                <a:lnTo>
                  <a:pt x="285055" y="234932"/>
                </a:lnTo>
                <a:lnTo>
                  <a:pt x="307377" y="256914"/>
                </a:lnTo>
                <a:lnTo>
                  <a:pt x="334662" y="309153"/>
                </a:lnTo>
                <a:lnTo>
                  <a:pt x="352179" y="350589"/>
                </a:lnTo>
                <a:lnTo>
                  <a:pt x="357239" y="391333"/>
                </a:lnTo>
                <a:lnTo>
                  <a:pt x="346032" y="447965"/>
                </a:lnTo>
                <a:lnTo>
                  <a:pt x="330591" y="474387"/>
                </a:lnTo>
                <a:lnTo>
                  <a:pt x="305609" y="497034"/>
                </a:lnTo>
                <a:lnTo>
                  <a:pt x="275980" y="512972"/>
                </a:lnTo>
                <a:lnTo>
                  <a:pt x="233796" y="519515"/>
                </a:lnTo>
                <a:lnTo>
                  <a:pt x="176715" y="513320"/>
                </a:lnTo>
                <a:lnTo>
                  <a:pt x="130431" y="497711"/>
                </a:lnTo>
                <a:lnTo>
                  <a:pt x="72002" y="459591"/>
                </a:lnTo>
                <a:lnTo>
                  <a:pt x="45177" y="43804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789637" y="231626"/>
            <a:ext cx="7169908" cy="768582"/>
            <a:chOff x="789637" y="231626"/>
            <a:chExt cx="7169908" cy="768582"/>
          </a:xfrm>
        </p:grpSpPr>
        <p:sp>
          <p:nvSpPr>
            <p:cNvPr id="3" name="Freeform 2"/>
            <p:cNvSpPr/>
            <p:nvPr/>
          </p:nvSpPr>
          <p:spPr>
            <a:xfrm>
              <a:off x="886589" y="326383"/>
              <a:ext cx="60976" cy="463255"/>
            </a:xfrm>
            <a:custGeom>
              <a:avLst/>
              <a:gdLst/>
              <a:ahLst/>
              <a:cxnLst/>
              <a:rect l="0" t="0" r="0" b="0"/>
              <a:pathLst>
                <a:path w="60976" h="463255">
                  <a:moveTo>
                    <a:pt x="8333" y="0"/>
                  </a:moveTo>
                  <a:lnTo>
                    <a:pt x="0" y="37478"/>
                  </a:lnTo>
                  <a:lnTo>
                    <a:pt x="1574" y="84804"/>
                  </a:lnTo>
                  <a:lnTo>
                    <a:pt x="6499" y="127768"/>
                  </a:lnTo>
                  <a:lnTo>
                    <a:pt x="12587" y="174159"/>
                  </a:lnTo>
                  <a:lnTo>
                    <a:pt x="26027" y="237043"/>
                  </a:lnTo>
                  <a:lnTo>
                    <a:pt x="37858" y="299714"/>
                  </a:lnTo>
                  <a:lnTo>
                    <a:pt x="46747" y="348671"/>
                  </a:lnTo>
                  <a:lnTo>
                    <a:pt x="52836" y="406002"/>
                  </a:lnTo>
                  <a:lnTo>
                    <a:pt x="6097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452725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9576" y="3119"/>
                  </a:lnTo>
                  <a:lnTo>
                    <a:pt x="129637" y="8333"/>
                  </a:lnTo>
                  <a:lnTo>
                    <a:pt x="82085" y="9878"/>
                  </a:lnTo>
                  <a:lnTo>
                    <a:pt x="3718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3934" y="555690"/>
              <a:ext cx="230015" cy="221705"/>
            </a:xfrm>
            <a:custGeom>
              <a:avLst/>
              <a:gdLst/>
              <a:ahLst/>
              <a:cxnLst/>
              <a:rect l="0" t="0" r="0" b="0"/>
              <a:pathLst>
                <a:path w="230015" h="221705">
                  <a:moveTo>
                    <a:pt x="114200" y="107605"/>
                  </a:moveTo>
                  <a:lnTo>
                    <a:pt x="105867" y="70127"/>
                  </a:lnTo>
                  <a:lnTo>
                    <a:pt x="102308" y="46494"/>
                  </a:lnTo>
                  <a:lnTo>
                    <a:pt x="92927" y="24293"/>
                  </a:lnTo>
                  <a:lnTo>
                    <a:pt x="77839" y="8966"/>
                  </a:lnTo>
                  <a:lnTo>
                    <a:pt x="68903" y="3241"/>
                  </a:lnTo>
                  <a:lnTo>
                    <a:pt x="49614" y="0"/>
                  </a:lnTo>
                  <a:lnTo>
                    <a:pt x="39558" y="773"/>
                  </a:lnTo>
                  <a:lnTo>
                    <a:pt x="31683" y="4798"/>
                  </a:lnTo>
                  <a:lnTo>
                    <a:pt x="19814" y="18629"/>
                  </a:lnTo>
                  <a:lnTo>
                    <a:pt x="6555" y="46147"/>
                  </a:lnTo>
                  <a:lnTo>
                    <a:pt x="0" y="102527"/>
                  </a:lnTo>
                  <a:lnTo>
                    <a:pt x="1825" y="156818"/>
                  </a:lnTo>
                  <a:lnTo>
                    <a:pt x="8104" y="178610"/>
                  </a:lnTo>
                  <a:lnTo>
                    <a:pt x="18693" y="196095"/>
                  </a:lnTo>
                  <a:lnTo>
                    <a:pt x="43398" y="219092"/>
                  </a:lnTo>
                  <a:lnTo>
                    <a:pt x="51791" y="221704"/>
                  </a:lnTo>
                  <a:lnTo>
                    <a:pt x="59726" y="221106"/>
                  </a:lnTo>
                  <a:lnTo>
                    <a:pt x="94861" y="203334"/>
                  </a:lnTo>
                  <a:lnTo>
                    <a:pt x="108725" y="187586"/>
                  </a:lnTo>
                  <a:lnTo>
                    <a:pt x="127157" y="143291"/>
                  </a:lnTo>
                  <a:lnTo>
                    <a:pt x="127268" y="103231"/>
                  </a:lnTo>
                  <a:lnTo>
                    <a:pt x="126421" y="100009"/>
                  </a:lnTo>
                  <a:lnTo>
                    <a:pt x="125481" y="112028"/>
                  </a:lnTo>
                  <a:lnTo>
                    <a:pt x="131302" y="130628"/>
                  </a:lnTo>
                  <a:lnTo>
                    <a:pt x="154103" y="171164"/>
                  </a:lnTo>
                  <a:lnTo>
                    <a:pt x="179836" y="196887"/>
                  </a:lnTo>
                  <a:lnTo>
                    <a:pt x="189543" y="201052"/>
                  </a:lnTo>
                  <a:lnTo>
                    <a:pt x="230014" y="2023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305326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3" y="167828"/>
                  </a:lnTo>
                  <a:lnTo>
                    <a:pt x="11409" y="220522"/>
                  </a:lnTo>
                  <a:lnTo>
                    <a:pt x="18805" y="280906"/>
                  </a:lnTo>
                  <a:lnTo>
                    <a:pt x="20390" y="335915"/>
                  </a:lnTo>
                  <a:lnTo>
                    <a:pt x="20859" y="386140"/>
                  </a:lnTo>
                  <a:lnTo>
                    <a:pt x="21018" y="44503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452725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48477" y="14654"/>
                  </a:lnTo>
                  <a:lnTo>
                    <a:pt x="97092" y="28198"/>
                  </a:lnTo>
                  <a:lnTo>
                    <a:pt x="45001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529923"/>
              <a:ext cx="142072" cy="189646"/>
            </a:xfrm>
            <a:custGeom>
              <a:avLst/>
              <a:gdLst/>
              <a:ahLst/>
              <a:cxnLst/>
              <a:rect l="0" t="0" r="0" b="0"/>
              <a:pathLst>
                <a:path w="142072" h="189646">
                  <a:moveTo>
                    <a:pt x="0" y="80729"/>
                  </a:moveTo>
                  <a:lnTo>
                    <a:pt x="58616" y="80729"/>
                  </a:lnTo>
                  <a:lnTo>
                    <a:pt x="98996" y="75140"/>
                  </a:lnTo>
                  <a:lnTo>
                    <a:pt x="120427" y="66157"/>
                  </a:lnTo>
                  <a:lnTo>
                    <a:pt x="129418" y="60486"/>
                  </a:lnTo>
                  <a:lnTo>
                    <a:pt x="135411" y="52026"/>
                  </a:lnTo>
                  <a:lnTo>
                    <a:pt x="142071" y="30148"/>
                  </a:lnTo>
                  <a:lnTo>
                    <a:pt x="140337" y="21272"/>
                  </a:lnTo>
                  <a:lnTo>
                    <a:pt x="135672" y="14185"/>
                  </a:lnTo>
                  <a:lnTo>
                    <a:pt x="129052" y="8290"/>
                  </a:lnTo>
                  <a:lnTo>
                    <a:pt x="109219" y="1741"/>
                  </a:lnTo>
                  <a:lnTo>
                    <a:pt x="85976" y="0"/>
                  </a:lnTo>
                  <a:lnTo>
                    <a:pt x="63948" y="3126"/>
                  </a:lnTo>
                  <a:lnTo>
                    <a:pt x="45579" y="11534"/>
                  </a:lnTo>
                  <a:lnTo>
                    <a:pt x="37405" y="17051"/>
                  </a:lnTo>
                  <a:lnTo>
                    <a:pt x="25203" y="32541"/>
                  </a:lnTo>
                  <a:lnTo>
                    <a:pt x="7838" y="71081"/>
                  </a:lnTo>
                  <a:lnTo>
                    <a:pt x="7911" y="113225"/>
                  </a:lnTo>
                  <a:lnTo>
                    <a:pt x="20931" y="151579"/>
                  </a:lnTo>
                  <a:lnTo>
                    <a:pt x="36209" y="167980"/>
                  </a:lnTo>
                  <a:lnTo>
                    <a:pt x="74612" y="188041"/>
                  </a:lnTo>
                  <a:lnTo>
                    <a:pt x="95162" y="189645"/>
                  </a:lnTo>
                  <a:lnTo>
                    <a:pt x="126342" y="1860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9163" y="497034"/>
              <a:ext cx="198298" cy="221209"/>
            </a:xfrm>
            <a:custGeom>
              <a:avLst/>
              <a:gdLst/>
              <a:ahLst/>
              <a:cxnLst/>
              <a:rect l="0" t="0" r="0" b="0"/>
              <a:pathLst>
                <a:path w="198298" h="221209">
                  <a:moveTo>
                    <a:pt x="159624" y="8333"/>
                  </a:moveTo>
                  <a:lnTo>
                    <a:pt x="122146" y="0"/>
                  </a:lnTo>
                  <a:lnTo>
                    <a:pt x="98514" y="1120"/>
                  </a:lnTo>
                  <a:lnTo>
                    <a:pt x="54746" y="20903"/>
                  </a:lnTo>
                  <a:lnTo>
                    <a:pt x="17895" y="47341"/>
                  </a:lnTo>
                  <a:lnTo>
                    <a:pt x="907" y="73704"/>
                  </a:lnTo>
                  <a:lnTo>
                    <a:pt x="0" y="83499"/>
                  </a:lnTo>
                  <a:lnTo>
                    <a:pt x="5232" y="103741"/>
                  </a:lnTo>
                  <a:lnTo>
                    <a:pt x="12242" y="110543"/>
                  </a:lnTo>
                  <a:lnTo>
                    <a:pt x="32510" y="118101"/>
                  </a:lnTo>
                  <a:lnTo>
                    <a:pt x="53996" y="118340"/>
                  </a:lnTo>
                  <a:lnTo>
                    <a:pt x="108106" y="107005"/>
                  </a:lnTo>
                  <a:lnTo>
                    <a:pt x="145789" y="105420"/>
                  </a:lnTo>
                  <a:lnTo>
                    <a:pt x="168683" y="109195"/>
                  </a:lnTo>
                  <a:lnTo>
                    <a:pt x="177362" y="114179"/>
                  </a:lnTo>
                  <a:lnTo>
                    <a:pt x="190124" y="129075"/>
                  </a:lnTo>
                  <a:lnTo>
                    <a:pt x="196576" y="150514"/>
                  </a:lnTo>
                  <a:lnTo>
                    <a:pt x="198297" y="162782"/>
                  </a:lnTo>
                  <a:lnTo>
                    <a:pt x="190850" y="185772"/>
                  </a:lnTo>
                  <a:lnTo>
                    <a:pt x="183951" y="196816"/>
                  </a:lnTo>
                  <a:lnTo>
                    <a:pt x="163807" y="212206"/>
                  </a:lnTo>
                  <a:lnTo>
                    <a:pt x="151884" y="217948"/>
                  </a:lnTo>
                  <a:lnTo>
                    <a:pt x="123039" y="221208"/>
                  </a:lnTo>
                  <a:lnTo>
                    <a:pt x="83274" y="219586"/>
                  </a:lnTo>
                  <a:lnTo>
                    <a:pt x="54339" y="218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5759" y="505208"/>
              <a:ext cx="196812" cy="221911"/>
            </a:xfrm>
            <a:custGeom>
              <a:avLst/>
              <a:gdLst/>
              <a:ahLst/>
              <a:cxnLst/>
              <a:rect l="0" t="0" r="0" b="0"/>
              <a:pathLst>
                <a:path w="196812" h="221911">
                  <a:moveTo>
                    <a:pt x="91526" y="94916"/>
                  </a:moveTo>
                  <a:lnTo>
                    <a:pt x="108293" y="89327"/>
                  </a:lnTo>
                  <a:lnTo>
                    <a:pt x="113232" y="83001"/>
                  </a:lnTo>
                  <a:lnTo>
                    <a:pt x="118721" y="63494"/>
                  </a:lnTo>
                  <a:lnTo>
                    <a:pt x="116221" y="31793"/>
                  </a:lnTo>
                  <a:lnTo>
                    <a:pt x="107961" y="13829"/>
                  </a:lnTo>
                  <a:lnTo>
                    <a:pt x="102482" y="5763"/>
                  </a:lnTo>
                  <a:lnTo>
                    <a:pt x="94151" y="1555"/>
                  </a:lnTo>
                  <a:lnTo>
                    <a:pt x="72415" y="0"/>
                  </a:lnTo>
                  <a:lnTo>
                    <a:pt x="53396" y="6328"/>
                  </a:lnTo>
                  <a:lnTo>
                    <a:pt x="45049" y="11291"/>
                  </a:lnTo>
                  <a:lnTo>
                    <a:pt x="32655" y="26164"/>
                  </a:lnTo>
                  <a:lnTo>
                    <a:pt x="7675" y="84822"/>
                  </a:lnTo>
                  <a:lnTo>
                    <a:pt x="0" y="119221"/>
                  </a:lnTo>
                  <a:lnTo>
                    <a:pt x="846" y="155930"/>
                  </a:lnTo>
                  <a:lnTo>
                    <a:pt x="11612" y="199775"/>
                  </a:lnTo>
                  <a:lnTo>
                    <a:pt x="17193" y="208106"/>
                  </a:lnTo>
                  <a:lnTo>
                    <a:pt x="32753" y="220482"/>
                  </a:lnTo>
                  <a:lnTo>
                    <a:pt x="41815" y="221910"/>
                  </a:lnTo>
                  <a:lnTo>
                    <a:pt x="61243" y="217258"/>
                  </a:lnTo>
                  <a:lnTo>
                    <a:pt x="86323" y="201485"/>
                  </a:lnTo>
                  <a:lnTo>
                    <a:pt x="98182" y="185564"/>
                  </a:lnTo>
                  <a:lnTo>
                    <a:pt x="106182" y="165620"/>
                  </a:lnTo>
                  <a:lnTo>
                    <a:pt x="111318" y="114688"/>
                  </a:lnTo>
                  <a:lnTo>
                    <a:pt x="112021" y="97854"/>
                  </a:lnTo>
                  <a:lnTo>
                    <a:pt x="118098" y="138341"/>
                  </a:lnTo>
                  <a:lnTo>
                    <a:pt x="132804" y="163415"/>
                  </a:lnTo>
                  <a:lnTo>
                    <a:pt x="151979" y="185662"/>
                  </a:lnTo>
                  <a:lnTo>
                    <a:pt x="168697" y="193739"/>
                  </a:lnTo>
                  <a:lnTo>
                    <a:pt x="196811" y="200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0061" y="494839"/>
              <a:ext cx="88323" cy="235084"/>
            </a:xfrm>
            <a:custGeom>
              <a:avLst/>
              <a:gdLst/>
              <a:ahLst/>
              <a:cxnLst/>
              <a:rect l="0" t="0" r="0" b="0"/>
              <a:pathLst>
                <a:path w="88323" h="235084">
                  <a:moveTo>
                    <a:pt x="4094" y="84228"/>
                  </a:moveTo>
                  <a:lnTo>
                    <a:pt x="23222" y="145338"/>
                  </a:lnTo>
                  <a:lnTo>
                    <a:pt x="48308" y="199770"/>
                  </a:lnTo>
                  <a:lnTo>
                    <a:pt x="59828" y="231546"/>
                  </a:lnTo>
                  <a:lnTo>
                    <a:pt x="59968" y="235083"/>
                  </a:lnTo>
                  <a:lnTo>
                    <a:pt x="57721" y="233931"/>
                  </a:lnTo>
                  <a:lnTo>
                    <a:pt x="50155" y="223292"/>
                  </a:lnTo>
                  <a:lnTo>
                    <a:pt x="21463" y="166554"/>
                  </a:lnTo>
                  <a:lnTo>
                    <a:pt x="1023" y="106652"/>
                  </a:lnTo>
                  <a:lnTo>
                    <a:pt x="0" y="84835"/>
                  </a:lnTo>
                  <a:lnTo>
                    <a:pt x="4614" y="64611"/>
                  </a:lnTo>
                  <a:lnTo>
                    <a:pt x="26640" y="32563"/>
                  </a:lnTo>
                  <a:lnTo>
                    <a:pt x="41021" y="19152"/>
                  </a:lnTo>
                  <a:lnTo>
                    <a:pt x="72609" y="4130"/>
                  </a:lnTo>
                  <a:lnTo>
                    <a:pt x="883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11026" y="512708"/>
              <a:ext cx="147400" cy="224811"/>
            </a:xfrm>
            <a:custGeom>
              <a:avLst/>
              <a:gdLst/>
              <a:ahLst/>
              <a:cxnLst/>
              <a:rect l="0" t="0" r="0" b="0"/>
              <a:pathLst>
                <a:path w="147400" h="224811">
                  <a:moveTo>
                    <a:pt x="0" y="87416"/>
                  </a:moveTo>
                  <a:lnTo>
                    <a:pt x="58616" y="96481"/>
                  </a:lnTo>
                  <a:lnTo>
                    <a:pt x="79084" y="91055"/>
                  </a:lnTo>
                  <a:lnTo>
                    <a:pt x="116877" y="68507"/>
                  </a:lnTo>
                  <a:lnTo>
                    <a:pt x="131104" y="52106"/>
                  </a:lnTo>
                  <a:lnTo>
                    <a:pt x="136535" y="42819"/>
                  </a:lnTo>
                  <a:lnTo>
                    <a:pt x="137817" y="34288"/>
                  </a:lnTo>
                  <a:lnTo>
                    <a:pt x="136331" y="26261"/>
                  </a:lnTo>
                  <a:lnTo>
                    <a:pt x="133001" y="18570"/>
                  </a:lnTo>
                  <a:lnTo>
                    <a:pt x="116823" y="6905"/>
                  </a:lnTo>
                  <a:lnTo>
                    <a:pt x="105958" y="2156"/>
                  </a:lnTo>
                  <a:lnTo>
                    <a:pt x="84527" y="0"/>
                  </a:lnTo>
                  <a:lnTo>
                    <a:pt x="64473" y="4111"/>
                  </a:lnTo>
                  <a:lnTo>
                    <a:pt x="40030" y="19579"/>
                  </a:lnTo>
                  <a:lnTo>
                    <a:pt x="19139" y="40150"/>
                  </a:lnTo>
                  <a:lnTo>
                    <a:pt x="9286" y="58220"/>
                  </a:lnTo>
                  <a:lnTo>
                    <a:pt x="1834" y="107992"/>
                  </a:lnTo>
                  <a:lnTo>
                    <a:pt x="2883" y="153694"/>
                  </a:lnTo>
                  <a:lnTo>
                    <a:pt x="16971" y="189332"/>
                  </a:lnTo>
                  <a:lnTo>
                    <a:pt x="29380" y="207191"/>
                  </a:lnTo>
                  <a:lnTo>
                    <a:pt x="48932" y="219808"/>
                  </a:lnTo>
                  <a:lnTo>
                    <a:pt x="60697" y="224810"/>
                  </a:lnTo>
                  <a:lnTo>
                    <a:pt x="86248" y="224129"/>
                  </a:lnTo>
                  <a:lnTo>
                    <a:pt x="110862" y="216028"/>
                  </a:lnTo>
                  <a:lnTo>
                    <a:pt x="147399" y="1927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987" y="442196"/>
              <a:ext cx="175625" cy="254890"/>
            </a:xfrm>
            <a:custGeom>
              <a:avLst/>
              <a:gdLst/>
              <a:ahLst/>
              <a:cxnLst/>
              <a:rect l="0" t="0" r="0" b="0"/>
              <a:pathLst>
                <a:path w="175625" h="25489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18503" y="206535"/>
                  </a:lnTo>
                  <a:lnTo>
                    <a:pt x="29699" y="229834"/>
                  </a:lnTo>
                  <a:lnTo>
                    <a:pt x="45593" y="245648"/>
                  </a:lnTo>
                  <a:lnTo>
                    <a:pt x="54745" y="251503"/>
                  </a:lnTo>
                  <a:lnTo>
                    <a:pt x="74272" y="254889"/>
                  </a:lnTo>
                  <a:lnTo>
                    <a:pt x="84393" y="254154"/>
                  </a:lnTo>
                  <a:lnTo>
                    <a:pt x="101877" y="247098"/>
                  </a:lnTo>
                  <a:lnTo>
                    <a:pt x="132166" y="223505"/>
                  </a:lnTo>
                  <a:lnTo>
                    <a:pt x="153606" y="197635"/>
                  </a:lnTo>
                  <a:lnTo>
                    <a:pt x="169188" y="156565"/>
                  </a:lnTo>
                  <a:lnTo>
                    <a:pt x="175624" y="112940"/>
                  </a:lnTo>
                  <a:lnTo>
                    <a:pt x="169393" y="64684"/>
                  </a:lnTo>
                  <a:lnTo>
                    <a:pt x="157277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44982" y="454188"/>
              <a:ext cx="182658" cy="238331"/>
            </a:xfrm>
            <a:custGeom>
              <a:avLst/>
              <a:gdLst/>
              <a:ahLst/>
              <a:cxnLst/>
              <a:rect l="0" t="0" r="0" b="0"/>
              <a:pathLst>
                <a:path w="182658" h="238331">
                  <a:moveTo>
                    <a:pt x="139909" y="9065"/>
                  </a:moveTo>
                  <a:lnTo>
                    <a:pt x="81292" y="0"/>
                  </a:lnTo>
                  <a:lnTo>
                    <a:pt x="57705" y="5426"/>
                  </a:lnTo>
                  <a:lnTo>
                    <a:pt x="27815" y="21635"/>
                  </a:lnTo>
                  <a:lnTo>
                    <a:pt x="12880" y="35709"/>
                  </a:lnTo>
                  <a:lnTo>
                    <a:pt x="2343" y="53662"/>
                  </a:lnTo>
                  <a:lnTo>
                    <a:pt x="0" y="73340"/>
                  </a:lnTo>
                  <a:lnTo>
                    <a:pt x="1012" y="83501"/>
                  </a:lnTo>
                  <a:lnTo>
                    <a:pt x="11497" y="101029"/>
                  </a:lnTo>
                  <a:lnTo>
                    <a:pt x="19206" y="108979"/>
                  </a:lnTo>
                  <a:lnTo>
                    <a:pt x="40249" y="117812"/>
                  </a:lnTo>
                  <a:lnTo>
                    <a:pt x="91887" y="129072"/>
                  </a:lnTo>
                  <a:lnTo>
                    <a:pt x="149659" y="157479"/>
                  </a:lnTo>
                  <a:lnTo>
                    <a:pt x="168809" y="172123"/>
                  </a:lnTo>
                  <a:lnTo>
                    <a:pt x="181219" y="190330"/>
                  </a:lnTo>
                  <a:lnTo>
                    <a:pt x="182657" y="200098"/>
                  </a:lnTo>
                  <a:lnTo>
                    <a:pt x="178015" y="220311"/>
                  </a:lnTo>
                  <a:lnTo>
                    <a:pt x="171162" y="227105"/>
                  </a:lnTo>
                  <a:lnTo>
                    <a:pt x="151070" y="234653"/>
                  </a:lnTo>
                  <a:lnTo>
                    <a:pt x="100043" y="238330"/>
                  </a:lnTo>
                  <a:lnTo>
                    <a:pt x="54262" y="232123"/>
                  </a:lnTo>
                  <a:lnTo>
                    <a:pt x="34624" y="230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12076" y="484310"/>
              <a:ext cx="139146" cy="231463"/>
            </a:xfrm>
            <a:custGeom>
              <a:avLst/>
              <a:gdLst/>
              <a:ahLst/>
              <a:cxnLst/>
              <a:rect l="0" t="0" r="0" b="0"/>
              <a:pathLst>
                <a:path w="139146" h="231463">
                  <a:moveTo>
                    <a:pt x="20214" y="21057"/>
                  </a:moveTo>
                  <a:lnTo>
                    <a:pt x="3425" y="77272"/>
                  </a:lnTo>
                  <a:lnTo>
                    <a:pt x="0" y="138963"/>
                  </a:lnTo>
                  <a:lnTo>
                    <a:pt x="4913" y="196296"/>
                  </a:lnTo>
                  <a:lnTo>
                    <a:pt x="16923" y="216314"/>
                  </a:lnTo>
                  <a:lnTo>
                    <a:pt x="25039" y="224928"/>
                  </a:lnTo>
                  <a:lnTo>
                    <a:pt x="35129" y="229501"/>
                  </a:lnTo>
                  <a:lnTo>
                    <a:pt x="58818" y="231462"/>
                  </a:lnTo>
                  <a:lnTo>
                    <a:pt x="81825" y="222195"/>
                  </a:lnTo>
                  <a:lnTo>
                    <a:pt x="101409" y="206378"/>
                  </a:lnTo>
                  <a:lnTo>
                    <a:pt x="119011" y="177743"/>
                  </a:lnTo>
                  <a:lnTo>
                    <a:pt x="139145" y="120590"/>
                  </a:lnTo>
                  <a:lnTo>
                    <a:pt x="138770" y="80054"/>
                  </a:lnTo>
                  <a:lnTo>
                    <a:pt x="124936" y="25014"/>
                  </a:lnTo>
                  <a:lnTo>
                    <a:pt x="1149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15299" y="517454"/>
              <a:ext cx="217075" cy="199820"/>
            </a:xfrm>
            <a:custGeom>
              <a:avLst/>
              <a:gdLst/>
              <a:ahLst/>
              <a:cxnLst/>
              <a:rect l="0" t="0" r="0" b="0"/>
              <a:pathLst>
                <a:path w="217075" h="199820">
                  <a:moveTo>
                    <a:pt x="122317" y="103727"/>
                  </a:moveTo>
                  <a:lnTo>
                    <a:pt x="119198" y="61035"/>
                  </a:lnTo>
                  <a:lnTo>
                    <a:pt x="112742" y="41469"/>
                  </a:lnTo>
                  <a:lnTo>
                    <a:pt x="82914" y="2534"/>
                  </a:lnTo>
                  <a:lnTo>
                    <a:pt x="74992" y="0"/>
                  </a:lnTo>
                  <a:lnTo>
                    <a:pt x="56830" y="3424"/>
                  </a:lnTo>
                  <a:lnTo>
                    <a:pt x="40179" y="15864"/>
                  </a:lnTo>
                  <a:lnTo>
                    <a:pt x="10426" y="52446"/>
                  </a:lnTo>
                  <a:lnTo>
                    <a:pt x="2398" y="75866"/>
                  </a:lnTo>
                  <a:lnTo>
                    <a:pt x="0" y="103043"/>
                  </a:lnTo>
                  <a:lnTo>
                    <a:pt x="7992" y="161910"/>
                  </a:lnTo>
                  <a:lnTo>
                    <a:pt x="11005" y="174101"/>
                  </a:lnTo>
                  <a:lnTo>
                    <a:pt x="16524" y="183398"/>
                  </a:lnTo>
                  <a:lnTo>
                    <a:pt x="32014" y="196848"/>
                  </a:lnTo>
                  <a:lnTo>
                    <a:pt x="41058" y="199733"/>
                  </a:lnTo>
                  <a:lnTo>
                    <a:pt x="60465" y="199819"/>
                  </a:lnTo>
                  <a:lnTo>
                    <a:pt x="77670" y="189718"/>
                  </a:lnTo>
                  <a:lnTo>
                    <a:pt x="91946" y="173531"/>
                  </a:lnTo>
                  <a:lnTo>
                    <a:pt x="118298" y="113913"/>
                  </a:lnTo>
                  <a:lnTo>
                    <a:pt x="125600" y="93046"/>
                  </a:lnTo>
                  <a:lnTo>
                    <a:pt x="128015" y="90757"/>
                  </a:lnTo>
                  <a:lnTo>
                    <a:pt x="129626" y="93911"/>
                  </a:lnTo>
                  <a:lnTo>
                    <a:pt x="133754" y="108723"/>
                  </a:lnTo>
                  <a:lnTo>
                    <a:pt x="161966" y="157027"/>
                  </a:lnTo>
                  <a:lnTo>
                    <a:pt x="178543" y="171480"/>
                  </a:lnTo>
                  <a:lnTo>
                    <a:pt x="195269" y="179463"/>
                  </a:lnTo>
                  <a:lnTo>
                    <a:pt x="201368" y="179954"/>
                  </a:lnTo>
                  <a:lnTo>
                    <a:pt x="217074" y="1774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8949" y="263212"/>
              <a:ext cx="11630" cy="473783"/>
            </a:xfrm>
            <a:custGeom>
              <a:avLst/>
              <a:gdLst/>
              <a:ahLst/>
              <a:cxnLst/>
              <a:rect l="0" t="0" r="0" b="0"/>
              <a:pathLst>
                <a:path w="11630" h="473783">
                  <a:moveTo>
                    <a:pt x="6066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1" y="137570"/>
                  </a:lnTo>
                  <a:lnTo>
                    <a:pt x="5608" y="200249"/>
                  </a:lnTo>
                  <a:lnTo>
                    <a:pt x="5930" y="257035"/>
                  </a:lnTo>
                  <a:lnTo>
                    <a:pt x="11629" y="312555"/>
                  </a:lnTo>
                  <a:lnTo>
                    <a:pt x="8378" y="366892"/>
                  </a:lnTo>
                  <a:lnTo>
                    <a:pt x="6523" y="429618"/>
                  </a:lnTo>
                  <a:lnTo>
                    <a:pt x="6066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11415" y="294797"/>
              <a:ext cx="10472" cy="484312"/>
            </a:xfrm>
            <a:custGeom>
              <a:avLst/>
              <a:gdLst/>
              <a:ahLst/>
              <a:cxnLst/>
              <a:rect l="0" t="0" r="0" b="0"/>
              <a:pathLst>
                <a:path w="10472" h="484312">
                  <a:moveTo>
                    <a:pt x="10471" y="0"/>
                  </a:moveTo>
                  <a:lnTo>
                    <a:pt x="10471" y="60384"/>
                  </a:lnTo>
                  <a:lnTo>
                    <a:pt x="10471" y="118108"/>
                  </a:lnTo>
                  <a:lnTo>
                    <a:pt x="7352" y="170306"/>
                  </a:lnTo>
                  <a:lnTo>
                    <a:pt x="2138" y="217357"/>
                  </a:lnTo>
                  <a:lnTo>
                    <a:pt x="593" y="275752"/>
                  </a:lnTo>
                  <a:lnTo>
                    <a:pt x="135" y="334389"/>
                  </a:lnTo>
                  <a:lnTo>
                    <a:pt x="0" y="385688"/>
                  </a:lnTo>
                  <a:lnTo>
                    <a:pt x="5543" y="439354"/>
                  </a:lnTo>
                  <a:lnTo>
                    <a:pt x="10471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5585" y="536953"/>
              <a:ext cx="84229" cy="189514"/>
            </a:xfrm>
            <a:custGeom>
              <a:avLst/>
              <a:gdLst/>
              <a:ahLst/>
              <a:cxnLst/>
              <a:rect l="0" t="0" r="0" b="0"/>
              <a:pathLst>
                <a:path w="84229" h="189514">
                  <a:moveTo>
                    <a:pt x="0" y="0"/>
                  </a:moveTo>
                  <a:lnTo>
                    <a:pt x="5589" y="62092"/>
                  </a:lnTo>
                  <a:lnTo>
                    <a:pt x="24451" y="115671"/>
                  </a:lnTo>
                  <a:lnTo>
                    <a:pt x="56599" y="166097"/>
                  </a:lnTo>
                  <a:lnTo>
                    <a:pt x="84228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5057" y="515896"/>
              <a:ext cx="157929" cy="484312"/>
            </a:xfrm>
            <a:custGeom>
              <a:avLst/>
              <a:gdLst/>
              <a:ahLst/>
              <a:cxnLst/>
              <a:rect l="0" t="0" r="0" b="0"/>
              <a:pathLst>
                <a:path w="157929" h="484312">
                  <a:moveTo>
                    <a:pt x="157928" y="0"/>
                  </a:moveTo>
                  <a:lnTo>
                    <a:pt x="134208" y="58617"/>
                  </a:lnTo>
                  <a:lnTo>
                    <a:pt x="112806" y="115214"/>
                  </a:lnTo>
                  <a:lnTo>
                    <a:pt x="96985" y="153460"/>
                  </a:lnTo>
                  <a:lnTo>
                    <a:pt x="81159" y="207608"/>
                  </a:lnTo>
                  <a:lnTo>
                    <a:pt x="60109" y="269061"/>
                  </a:lnTo>
                  <a:lnTo>
                    <a:pt x="44326" y="317588"/>
                  </a:lnTo>
                  <a:lnTo>
                    <a:pt x="28513" y="380798"/>
                  </a:lnTo>
                  <a:lnTo>
                    <a:pt x="10586" y="44104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95336" y="800165"/>
              <a:ext cx="1252893" cy="42115"/>
            </a:xfrm>
            <a:custGeom>
              <a:avLst/>
              <a:gdLst/>
              <a:ahLst/>
              <a:cxnLst/>
              <a:rect l="0" t="0" r="0" b="0"/>
              <a:pathLst>
                <a:path w="1252893" h="42115">
                  <a:moveTo>
                    <a:pt x="1252892" y="0"/>
                  </a:moveTo>
                  <a:lnTo>
                    <a:pt x="1195628" y="0"/>
                  </a:lnTo>
                  <a:lnTo>
                    <a:pt x="1146237" y="0"/>
                  </a:lnTo>
                  <a:lnTo>
                    <a:pt x="1094558" y="0"/>
                  </a:lnTo>
                  <a:lnTo>
                    <a:pt x="1039082" y="0"/>
                  </a:lnTo>
                  <a:lnTo>
                    <a:pt x="987549" y="3120"/>
                  </a:lnTo>
                  <a:lnTo>
                    <a:pt x="937575" y="8334"/>
                  </a:lnTo>
                  <a:lnTo>
                    <a:pt x="883384" y="12998"/>
                  </a:lnTo>
                  <a:lnTo>
                    <a:pt x="832622" y="18669"/>
                  </a:lnTo>
                  <a:lnTo>
                    <a:pt x="788855" y="19996"/>
                  </a:lnTo>
                  <a:lnTo>
                    <a:pt x="742106" y="20586"/>
                  </a:lnTo>
                  <a:lnTo>
                    <a:pt x="694034" y="20848"/>
                  </a:lnTo>
                  <a:lnTo>
                    <a:pt x="645371" y="22134"/>
                  </a:lnTo>
                  <a:lnTo>
                    <a:pt x="596448" y="26605"/>
                  </a:lnTo>
                  <a:lnTo>
                    <a:pt x="550528" y="29372"/>
                  </a:lnTo>
                  <a:lnTo>
                    <a:pt x="491453" y="30930"/>
                  </a:lnTo>
                  <a:lnTo>
                    <a:pt x="438074" y="31392"/>
                  </a:lnTo>
                  <a:lnTo>
                    <a:pt x="384044" y="31528"/>
                  </a:lnTo>
                  <a:lnTo>
                    <a:pt x="335279" y="31569"/>
                  </a:lnTo>
                  <a:lnTo>
                    <a:pt x="280666" y="34700"/>
                  </a:lnTo>
                  <a:lnTo>
                    <a:pt x="220031" y="39918"/>
                  </a:lnTo>
                  <a:lnTo>
                    <a:pt x="160731" y="41463"/>
                  </a:lnTo>
                  <a:lnTo>
                    <a:pt x="106116" y="41921"/>
                  </a:lnTo>
                  <a:lnTo>
                    <a:pt x="56009" y="420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12633" y="446490"/>
              <a:ext cx="272591" cy="308584"/>
            </a:xfrm>
            <a:custGeom>
              <a:avLst/>
              <a:gdLst/>
              <a:ahLst/>
              <a:cxnLst/>
              <a:rect l="0" t="0" r="0" b="0"/>
              <a:pathLst>
                <a:path w="272591" h="308584">
                  <a:moveTo>
                    <a:pt x="167305" y="100991"/>
                  </a:moveTo>
                  <a:lnTo>
                    <a:pt x="148176" y="48286"/>
                  </a:lnTo>
                  <a:lnTo>
                    <a:pt x="117501" y="10198"/>
                  </a:lnTo>
                  <a:lnTo>
                    <a:pt x="97596" y="2147"/>
                  </a:lnTo>
                  <a:lnTo>
                    <a:pt x="85737" y="0"/>
                  </a:lnTo>
                  <a:lnTo>
                    <a:pt x="66322" y="3854"/>
                  </a:lnTo>
                  <a:lnTo>
                    <a:pt x="57869" y="8157"/>
                  </a:lnTo>
                  <a:lnTo>
                    <a:pt x="45357" y="22297"/>
                  </a:lnTo>
                  <a:lnTo>
                    <a:pt x="16758" y="73644"/>
                  </a:lnTo>
                  <a:lnTo>
                    <a:pt x="4675" y="124084"/>
                  </a:lnTo>
                  <a:lnTo>
                    <a:pt x="0" y="184235"/>
                  </a:lnTo>
                  <a:lnTo>
                    <a:pt x="1700" y="212858"/>
                  </a:lnTo>
                  <a:lnTo>
                    <a:pt x="18735" y="266241"/>
                  </a:lnTo>
                  <a:lnTo>
                    <a:pt x="28744" y="287910"/>
                  </a:lnTo>
                  <a:lnTo>
                    <a:pt x="44891" y="305339"/>
                  </a:lnTo>
                  <a:lnTo>
                    <a:pt x="54110" y="308583"/>
                  </a:lnTo>
                  <a:lnTo>
                    <a:pt x="73712" y="305948"/>
                  </a:lnTo>
                  <a:lnTo>
                    <a:pt x="91003" y="293859"/>
                  </a:lnTo>
                  <a:lnTo>
                    <a:pt x="105317" y="275618"/>
                  </a:lnTo>
                  <a:lnTo>
                    <a:pt x="127931" y="217848"/>
                  </a:lnTo>
                  <a:lnTo>
                    <a:pt x="142586" y="166492"/>
                  </a:lnTo>
                  <a:lnTo>
                    <a:pt x="153626" y="111287"/>
                  </a:lnTo>
                  <a:lnTo>
                    <a:pt x="155376" y="92699"/>
                  </a:lnTo>
                  <a:lnTo>
                    <a:pt x="155843" y="94293"/>
                  </a:lnTo>
                  <a:lnTo>
                    <a:pt x="168147" y="147486"/>
                  </a:lnTo>
                  <a:lnTo>
                    <a:pt x="187098" y="200123"/>
                  </a:lnTo>
                  <a:lnTo>
                    <a:pt x="220243" y="254989"/>
                  </a:lnTo>
                  <a:lnTo>
                    <a:pt x="235286" y="270040"/>
                  </a:lnTo>
                  <a:lnTo>
                    <a:pt x="272590" y="2905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6280" y="231626"/>
              <a:ext cx="206265" cy="497819"/>
            </a:xfrm>
            <a:custGeom>
              <a:avLst/>
              <a:gdLst/>
              <a:ahLst/>
              <a:cxnLst/>
              <a:rect l="0" t="0" r="0" b="0"/>
              <a:pathLst>
                <a:path w="206265" h="497819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51117"/>
                  </a:lnTo>
                  <a:lnTo>
                    <a:pt x="12998" y="202313"/>
                  </a:lnTo>
                  <a:lnTo>
                    <a:pt x="19465" y="256643"/>
                  </a:lnTo>
                  <a:lnTo>
                    <a:pt x="20585" y="304030"/>
                  </a:lnTo>
                  <a:lnTo>
                    <a:pt x="20917" y="360705"/>
                  </a:lnTo>
                  <a:lnTo>
                    <a:pt x="15426" y="410772"/>
                  </a:lnTo>
                  <a:lnTo>
                    <a:pt x="11980" y="455243"/>
                  </a:lnTo>
                  <a:lnTo>
                    <a:pt x="10326" y="459083"/>
                  </a:lnTo>
                  <a:lnTo>
                    <a:pt x="8054" y="455794"/>
                  </a:lnTo>
                  <a:lnTo>
                    <a:pt x="2386" y="426339"/>
                  </a:lnTo>
                  <a:lnTo>
                    <a:pt x="471" y="374464"/>
                  </a:lnTo>
                  <a:lnTo>
                    <a:pt x="11515" y="316641"/>
                  </a:lnTo>
                  <a:lnTo>
                    <a:pt x="19156" y="296317"/>
                  </a:lnTo>
                  <a:lnTo>
                    <a:pt x="30350" y="279486"/>
                  </a:lnTo>
                  <a:lnTo>
                    <a:pt x="38951" y="274062"/>
                  </a:lnTo>
                  <a:lnTo>
                    <a:pt x="60985" y="268035"/>
                  </a:lnTo>
                  <a:lnTo>
                    <a:pt x="94108" y="270231"/>
                  </a:lnTo>
                  <a:lnTo>
                    <a:pt x="112406" y="278420"/>
                  </a:lnTo>
                  <a:lnTo>
                    <a:pt x="148806" y="308331"/>
                  </a:lnTo>
                  <a:lnTo>
                    <a:pt x="196039" y="368762"/>
                  </a:lnTo>
                  <a:lnTo>
                    <a:pt x="206264" y="411340"/>
                  </a:lnTo>
                  <a:lnTo>
                    <a:pt x="202417" y="437842"/>
                  </a:lnTo>
                  <a:lnTo>
                    <a:pt x="191739" y="460149"/>
                  </a:lnTo>
                  <a:lnTo>
                    <a:pt x="175294" y="477862"/>
                  </a:lnTo>
                  <a:lnTo>
                    <a:pt x="140716" y="495399"/>
                  </a:lnTo>
                  <a:lnTo>
                    <a:pt x="117523" y="497818"/>
                  </a:lnTo>
                  <a:lnTo>
                    <a:pt x="95516" y="493824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6850" y="273740"/>
              <a:ext cx="195672" cy="445224"/>
            </a:xfrm>
            <a:custGeom>
              <a:avLst/>
              <a:gdLst/>
              <a:ahLst/>
              <a:cxnLst/>
              <a:rect l="0" t="0" r="0" b="0"/>
              <a:pathLst>
                <a:path w="195672" h="445224">
                  <a:moveTo>
                    <a:pt x="10528" y="0"/>
                  </a:moveTo>
                  <a:lnTo>
                    <a:pt x="10528" y="57264"/>
                  </a:lnTo>
                  <a:lnTo>
                    <a:pt x="16118" y="112567"/>
                  </a:lnTo>
                  <a:lnTo>
                    <a:pt x="19593" y="168794"/>
                  </a:lnTo>
                  <a:lnTo>
                    <a:pt x="28003" y="232214"/>
                  </a:lnTo>
                  <a:lnTo>
                    <a:pt x="30524" y="293282"/>
                  </a:lnTo>
                  <a:lnTo>
                    <a:pt x="32441" y="348291"/>
                  </a:lnTo>
                  <a:lnTo>
                    <a:pt x="36737" y="409393"/>
                  </a:lnTo>
                  <a:lnTo>
                    <a:pt x="35020" y="423838"/>
                  </a:lnTo>
                  <a:lnTo>
                    <a:pt x="32705" y="429957"/>
                  </a:lnTo>
                  <a:lnTo>
                    <a:pt x="29992" y="430528"/>
                  </a:lnTo>
                  <a:lnTo>
                    <a:pt x="27013" y="427399"/>
                  </a:lnTo>
                  <a:lnTo>
                    <a:pt x="28411" y="395049"/>
                  </a:lnTo>
                  <a:lnTo>
                    <a:pt x="39364" y="334055"/>
                  </a:lnTo>
                  <a:lnTo>
                    <a:pt x="45961" y="308736"/>
                  </a:lnTo>
                  <a:lnTo>
                    <a:pt x="59031" y="288905"/>
                  </a:lnTo>
                  <a:lnTo>
                    <a:pt x="67430" y="280341"/>
                  </a:lnTo>
                  <a:lnTo>
                    <a:pt x="89240" y="270825"/>
                  </a:lnTo>
                  <a:lnTo>
                    <a:pt x="101608" y="268288"/>
                  </a:lnTo>
                  <a:lnTo>
                    <a:pt x="124707" y="271707"/>
                  </a:lnTo>
                  <a:lnTo>
                    <a:pt x="154324" y="286787"/>
                  </a:lnTo>
                  <a:lnTo>
                    <a:pt x="170364" y="301766"/>
                  </a:lnTo>
                  <a:lnTo>
                    <a:pt x="185291" y="324021"/>
                  </a:lnTo>
                  <a:lnTo>
                    <a:pt x="195671" y="362859"/>
                  </a:lnTo>
                  <a:lnTo>
                    <a:pt x="193157" y="398412"/>
                  </a:lnTo>
                  <a:lnTo>
                    <a:pt x="184893" y="417278"/>
                  </a:lnTo>
                  <a:lnTo>
                    <a:pt x="179414" y="425585"/>
                  </a:lnTo>
                  <a:lnTo>
                    <a:pt x="163967" y="437933"/>
                  </a:lnTo>
                  <a:lnTo>
                    <a:pt x="154935" y="442864"/>
                  </a:lnTo>
                  <a:lnTo>
                    <a:pt x="129301" y="445223"/>
                  </a:lnTo>
                  <a:lnTo>
                    <a:pt x="70774" y="437206"/>
                  </a:lnTo>
                  <a:lnTo>
                    <a:pt x="17769" y="42094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7419" y="473782"/>
              <a:ext cx="126343" cy="244153"/>
            </a:xfrm>
            <a:custGeom>
              <a:avLst/>
              <a:gdLst/>
              <a:ahLst/>
              <a:cxnLst/>
              <a:rect l="0" t="0" r="0" b="0"/>
              <a:pathLst>
                <a:path w="126343" h="244153">
                  <a:moveTo>
                    <a:pt x="0" y="84228"/>
                  </a:moveTo>
                  <a:lnTo>
                    <a:pt x="25194" y="146508"/>
                  </a:lnTo>
                  <a:lnTo>
                    <a:pt x="45244" y="208835"/>
                  </a:lnTo>
                  <a:lnTo>
                    <a:pt x="56040" y="241641"/>
                  </a:lnTo>
                  <a:lnTo>
                    <a:pt x="56077" y="244152"/>
                  </a:lnTo>
                  <a:lnTo>
                    <a:pt x="46121" y="226499"/>
                  </a:lnTo>
                  <a:lnTo>
                    <a:pt x="17375" y="168006"/>
                  </a:lnTo>
                  <a:lnTo>
                    <a:pt x="5668" y="135567"/>
                  </a:lnTo>
                  <a:lnTo>
                    <a:pt x="2850" y="96840"/>
                  </a:lnTo>
                  <a:lnTo>
                    <a:pt x="10073" y="58069"/>
                  </a:lnTo>
                  <a:lnTo>
                    <a:pt x="20465" y="39067"/>
                  </a:lnTo>
                  <a:lnTo>
                    <a:pt x="36002" y="25942"/>
                  </a:lnTo>
                  <a:lnTo>
                    <a:pt x="74572" y="79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95876" y="494302"/>
              <a:ext cx="136871" cy="248817"/>
            </a:xfrm>
            <a:custGeom>
              <a:avLst/>
              <a:gdLst/>
              <a:ahLst/>
              <a:cxnLst/>
              <a:rect l="0" t="0" r="0" b="0"/>
              <a:pathLst>
                <a:path w="136871" h="248817">
                  <a:moveTo>
                    <a:pt x="0" y="84765"/>
                  </a:moveTo>
                  <a:lnTo>
                    <a:pt x="11178" y="101532"/>
                  </a:lnTo>
                  <a:lnTo>
                    <a:pt x="19150" y="106472"/>
                  </a:lnTo>
                  <a:lnTo>
                    <a:pt x="40487" y="111960"/>
                  </a:lnTo>
                  <a:lnTo>
                    <a:pt x="73217" y="109460"/>
                  </a:lnTo>
                  <a:lnTo>
                    <a:pt x="91422" y="98080"/>
                  </a:lnTo>
                  <a:lnTo>
                    <a:pt x="99553" y="90132"/>
                  </a:lnTo>
                  <a:lnTo>
                    <a:pt x="108586" y="68823"/>
                  </a:lnTo>
                  <a:lnTo>
                    <a:pt x="110995" y="56590"/>
                  </a:lnTo>
                  <a:lnTo>
                    <a:pt x="107433" y="33638"/>
                  </a:lnTo>
                  <a:lnTo>
                    <a:pt x="103207" y="22604"/>
                  </a:lnTo>
                  <a:lnTo>
                    <a:pt x="95711" y="14079"/>
                  </a:lnTo>
                  <a:lnTo>
                    <a:pt x="74903" y="1486"/>
                  </a:lnTo>
                  <a:lnTo>
                    <a:pt x="63974" y="0"/>
                  </a:lnTo>
                  <a:lnTo>
                    <a:pt x="42471" y="4588"/>
                  </a:lnTo>
                  <a:lnTo>
                    <a:pt x="24335" y="17545"/>
                  </a:lnTo>
                  <a:lnTo>
                    <a:pt x="16223" y="25914"/>
                  </a:lnTo>
                  <a:lnTo>
                    <a:pt x="7210" y="47690"/>
                  </a:lnTo>
                  <a:lnTo>
                    <a:pt x="1424" y="105388"/>
                  </a:lnTo>
                  <a:lnTo>
                    <a:pt x="8686" y="163535"/>
                  </a:lnTo>
                  <a:lnTo>
                    <a:pt x="14779" y="187624"/>
                  </a:lnTo>
                  <a:lnTo>
                    <a:pt x="27625" y="206909"/>
                  </a:lnTo>
                  <a:lnTo>
                    <a:pt x="58879" y="238354"/>
                  </a:lnTo>
                  <a:lnTo>
                    <a:pt x="79591" y="246613"/>
                  </a:lnTo>
                  <a:lnTo>
                    <a:pt x="91665" y="248816"/>
                  </a:lnTo>
                  <a:lnTo>
                    <a:pt x="111320" y="245024"/>
                  </a:lnTo>
                  <a:lnTo>
                    <a:pt x="136870" y="232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5389" y="526424"/>
              <a:ext cx="115814" cy="203562"/>
            </a:xfrm>
            <a:custGeom>
              <a:avLst/>
              <a:gdLst/>
              <a:ahLst/>
              <a:cxnLst/>
              <a:rect l="0" t="0" r="0" b="0"/>
              <a:pathLst>
                <a:path w="115814" h="203562">
                  <a:moveTo>
                    <a:pt x="0" y="31586"/>
                  </a:moveTo>
                  <a:lnTo>
                    <a:pt x="17958" y="85461"/>
                  </a:lnTo>
                  <a:lnTo>
                    <a:pt x="39810" y="147508"/>
                  </a:lnTo>
                  <a:lnTo>
                    <a:pt x="65222" y="200056"/>
                  </a:lnTo>
                  <a:lnTo>
                    <a:pt x="70387" y="203561"/>
                  </a:lnTo>
                  <a:lnTo>
                    <a:pt x="76170" y="202388"/>
                  </a:lnTo>
                  <a:lnTo>
                    <a:pt x="82366" y="198096"/>
                  </a:lnTo>
                  <a:lnTo>
                    <a:pt x="86496" y="190556"/>
                  </a:lnTo>
                  <a:lnTo>
                    <a:pt x="99257" y="137239"/>
                  </a:lnTo>
                  <a:lnTo>
                    <a:pt x="107611" y="75944"/>
                  </a:lnTo>
                  <a:lnTo>
                    <a:pt x="114733" y="1762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5958" y="568538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1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2999" y="165891"/>
                  </a:lnTo>
                  <a:lnTo>
                    <a:pt x="21790" y="193043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95958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91724" y="548099"/>
              <a:ext cx="188505" cy="238586"/>
            </a:xfrm>
            <a:custGeom>
              <a:avLst/>
              <a:gdLst/>
              <a:ahLst/>
              <a:cxnLst/>
              <a:rect l="0" t="0" r="0" b="0"/>
              <a:pathLst>
                <a:path w="188505" h="238586">
                  <a:moveTo>
                    <a:pt x="83219" y="115196"/>
                  </a:moveTo>
                  <a:lnTo>
                    <a:pt x="98860" y="97215"/>
                  </a:lnTo>
                  <a:lnTo>
                    <a:pt x="106939" y="80298"/>
                  </a:lnTo>
                  <a:lnTo>
                    <a:pt x="112474" y="39865"/>
                  </a:lnTo>
                  <a:lnTo>
                    <a:pt x="107530" y="16985"/>
                  </a:lnTo>
                  <a:lnTo>
                    <a:pt x="102936" y="7608"/>
                  </a:lnTo>
                  <a:lnTo>
                    <a:pt x="96364" y="2526"/>
                  </a:lnTo>
                  <a:lnTo>
                    <a:pt x="88473" y="308"/>
                  </a:lnTo>
                  <a:lnTo>
                    <a:pt x="79703" y="0"/>
                  </a:lnTo>
                  <a:lnTo>
                    <a:pt x="63719" y="5896"/>
                  </a:lnTo>
                  <a:lnTo>
                    <a:pt x="34393" y="28745"/>
                  </a:lnTo>
                  <a:lnTo>
                    <a:pt x="18709" y="54486"/>
                  </a:lnTo>
                  <a:lnTo>
                    <a:pt x="4099" y="103030"/>
                  </a:lnTo>
                  <a:lnTo>
                    <a:pt x="0" y="157680"/>
                  </a:lnTo>
                  <a:lnTo>
                    <a:pt x="1779" y="184380"/>
                  </a:lnTo>
                  <a:lnTo>
                    <a:pt x="15935" y="217973"/>
                  </a:lnTo>
                  <a:lnTo>
                    <a:pt x="28359" y="235354"/>
                  </a:lnTo>
                  <a:lnTo>
                    <a:pt x="34947" y="238585"/>
                  </a:lnTo>
                  <a:lnTo>
                    <a:pt x="41679" y="238400"/>
                  </a:lnTo>
                  <a:lnTo>
                    <a:pt x="48507" y="235936"/>
                  </a:lnTo>
                  <a:lnTo>
                    <a:pt x="59213" y="223840"/>
                  </a:lnTo>
                  <a:lnTo>
                    <a:pt x="75618" y="187479"/>
                  </a:lnTo>
                  <a:lnTo>
                    <a:pt x="82218" y="124614"/>
                  </a:lnTo>
                  <a:lnTo>
                    <a:pt x="83087" y="64747"/>
                  </a:lnTo>
                  <a:lnTo>
                    <a:pt x="86313" y="87856"/>
                  </a:lnTo>
                  <a:lnTo>
                    <a:pt x="103458" y="132152"/>
                  </a:lnTo>
                  <a:lnTo>
                    <a:pt x="143117" y="189999"/>
                  </a:lnTo>
                  <a:lnTo>
                    <a:pt x="151227" y="196650"/>
                  </a:lnTo>
                  <a:lnTo>
                    <a:pt x="188504" y="2099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90757" y="263212"/>
              <a:ext cx="52643" cy="515897"/>
            </a:xfrm>
            <a:custGeom>
              <a:avLst/>
              <a:gdLst/>
              <a:ahLst/>
              <a:cxnLst/>
              <a:rect l="0" t="0" r="0" b="0"/>
              <a:pathLst>
                <a:path w="52643" h="515897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9064" y="160786"/>
                  </a:lnTo>
                  <a:lnTo>
                    <a:pt x="18669" y="223208"/>
                  </a:lnTo>
                  <a:lnTo>
                    <a:pt x="20585" y="277667"/>
                  </a:lnTo>
                  <a:lnTo>
                    <a:pt x="29369" y="335824"/>
                  </a:lnTo>
                  <a:lnTo>
                    <a:pt x="37818" y="391182"/>
                  </a:lnTo>
                  <a:lnTo>
                    <a:pt x="40841" y="443979"/>
                  </a:lnTo>
                  <a:lnTo>
                    <a:pt x="44982" y="494975"/>
                  </a:lnTo>
                  <a:lnTo>
                    <a:pt x="52642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74943" y="452725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4067" y="20243"/>
                  </a:lnTo>
                  <a:lnTo>
                    <a:pt x="132657" y="37750"/>
                  </a:lnTo>
                  <a:lnTo>
                    <a:pt x="71134" y="49354"/>
                  </a:lnTo>
                  <a:lnTo>
                    <a:pt x="29656" y="547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07897" y="547100"/>
              <a:ext cx="144693" cy="234778"/>
            </a:xfrm>
            <a:custGeom>
              <a:avLst/>
              <a:gdLst/>
              <a:ahLst/>
              <a:cxnLst/>
              <a:rect l="0" t="0" r="0" b="0"/>
              <a:pathLst>
                <a:path w="144693" h="234778">
                  <a:moveTo>
                    <a:pt x="19730" y="74081"/>
                  </a:moveTo>
                  <a:lnTo>
                    <a:pt x="57208" y="82414"/>
                  </a:lnTo>
                  <a:lnTo>
                    <a:pt x="80840" y="81294"/>
                  </a:lnTo>
                  <a:lnTo>
                    <a:pt x="124608" y="61511"/>
                  </a:lnTo>
                  <a:lnTo>
                    <a:pt x="135272" y="55172"/>
                  </a:lnTo>
                  <a:lnTo>
                    <a:pt x="141212" y="47437"/>
                  </a:lnTo>
                  <a:lnTo>
                    <a:pt x="144002" y="38771"/>
                  </a:lnTo>
                  <a:lnTo>
                    <a:pt x="144692" y="29484"/>
                  </a:lnTo>
                  <a:lnTo>
                    <a:pt x="139219" y="12926"/>
                  </a:lnTo>
                  <a:lnTo>
                    <a:pt x="134484" y="5235"/>
                  </a:lnTo>
                  <a:lnTo>
                    <a:pt x="126649" y="1277"/>
                  </a:lnTo>
                  <a:lnTo>
                    <a:pt x="105464" y="0"/>
                  </a:lnTo>
                  <a:lnTo>
                    <a:pt x="67230" y="5858"/>
                  </a:lnTo>
                  <a:lnTo>
                    <a:pt x="46300" y="18023"/>
                  </a:lnTo>
                  <a:lnTo>
                    <a:pt x="13800" y="54429"/>
                  </a:lnTo>
                  <a:lnTo>
                    <a:pt x="5396" y="77825"/>
                  </a:lnTo>
                  <a:lnTo>
                    <a:pt x="0" y="136562"/>
                  </a:lnTo>
                  <a:lnTo>
                    <a:pt x="4656" y="181631"/>
                  </a:lnTo>
                  <a:lnTo>
                    <a:pt x="13421" y="204159"/>
                  </a:lnTo>
                  <a:lnTo>
                    <a:pt x="19033" y="213442"/>
                  </a:lnTo>
                  <a:lnTo>
                    <a:pt x="34629" y="226876"/>
                  </a:lnTo>
                  <a:lnTo>
                    <a:pt x="43700" y="232096"/>
                  </a:lnTo>
                  <a:lnTo>
                    <a:pt x="66258" y="234777"/>
                  </a:lnTo>
                  <a:lnTo>
                    <a:pt x="114486" y="2320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7184" y="346906"/>
              <a:ext cx="155242" cy="463830"/>
            </a:xfrm>
            <a:custGeom>
              <a:avLst/>
              <a:gdLst/>
              <a:ahLst/>
              <a:cxnLst/>
              <a:rect l="0" t="0" r="0" b="0"/>
              <a:pathLst>
                <a:path w="155242" h="463830">
                  <a:moveTo>
                    <a:pt x="134184" y="316389"/>
                  </a:moveTo>
                  <a:lnTo>
                    <a:pt x="128594" y="294032"/>
                  </a:lnTo>
                  <a:lnTo>
                    <a:pt x="123439" y="286277"/>
                  </a:lnTo>
                  <a:lnTo>
                    <a:pt x="108351" y="274540"/>
                  </a:lnTo>
                  <a:lnTo>
                    <a:pt x="89947" y="271663"/>
                  </a:lnTo>
                  <a:lnTo>
                    <a:pt x="80126" y="272534"/>
                  </a:lnTo>
                  <a:lnTo>
                    <a:pt x="62975" y="279740"/>
                  </a:lnTo>
                  <a:lnTo>
                    <a:pt x="32900" y="303430"/>
                  </a:lnTo>
                  <a:lnTo>
                    <a:pt x="17086" y="329317"/>
                  </a:lnTo>
                  <a:lnTo>
                    <a:pt x="2432" y="370675"/>
                  </a:lnTo>
                  <a:lnTo>
                    <a:pt x="0" y="407993"/>
                  </a:lnTo>
                  <a:lnTo>
                    <a:pt x="3576" y="430801"/>
                  </a:lnTo>
                  <a:lnTo>
                    <a:pt x="12185" y="449517"/>
                  </a:lnTo>
                  <a:lnTo>
                    <a:pt x="17756" y="457783"/>
                  </a:lnTo>
                  <a:lnTo>
                    <a:pt x="26150" y="462125"/>
                  </a:lnTo>
                  <a:lnTo>
                    <a:pt x="47954" y="463829"/>
                  </a:lnTo>
                  <a:lnTo>
                    <a:pt x="67003" y="457567"/>
                  </a:lnTo>
                  <a:lnTo>
                    <a:pt x="83268" y="445815"/>
                  </a:lnTo>
                  <a:lnTo>
                    <a:pt x="112775" y="406555"/>
                  </a:lnTo>
                  <a:lnTo>
                    <a:pt x="130960" y="364552"/>
                  </a:lnTo>
                  <a:lnTo>
                    <a:pt x="140638" y="311942"/>
                  </a:lnTo>
                  <a:lnTo>
                    <a:pt x="143504" y="251900"/>
                  </a:lnTo>
                  <a:lnTo>
                    <a:pt x="144176" y="209348"/>
                  </a:lnTo>
                  <a:lnTo>
                    <a:pt x="144473" y="163140"/>
                  </a:lnTo>
                  <a:lnTo>
                    <a:pt x="139053" y="102266"/>
                  </a:lnTo>
                  <a:lnTo>
                    <a:pt x="135626" y="47184"/>
                  </a:lnTo>
                  <a:lnTo>
                    <a:pt x="129022" y="4998"/>
                  </a:lnTo>
                  <a:lnTo>
                    <a:pt x="124894" y="0"/>
                  </a:lnTo>
                  <a:lnTo>
                    <a:pt x="119802" y="178"/>
                  </a:lnTo>
                  <a:lnTo>
                    <a:pt x="114067" y="3806"/>
                  </a:lnTo>
                  <a:lnTo>
                    <a:pt x="110244" y="10904"/>
                  </a:lnTo>
                  <a:lnTo>
                    <a:pt x="104108" y="59038"/>
                  </a:lnTo>
                  <a:lnTo>
                    <a:pt x="103045" y="110675"/>
                  </a:lnTo>
                  <a:lnTo>
                    <a:pt x="105850" y="167309"/>
                  </a:lnTo>
                  <a:lnTo>
                    <a:pt x="110971" y="221134"/>
                  </a:lnTo>
                  <a:lnTo>
                    <a:pt x="112488" y="271008"/>
                  </a:lnTo>
                  <a:lnTo>
                    <a:pt x="118590" y="329782"/>
                  </a:lnTo>
                  <a:lnTo>
                    <a:pt x="132230" y="376876"/>
                  </a:lnTo>
                  <a:lnTo>
                    <a:pt x="155241" y="4111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17873" y="536953"/>
              <a:ext cx="114087" cy="221709"/>
            </a:xfrm>
            <a:custGeom>
              <a:avLst/>
              <a:gdLst/>
              <a:ahLst/>
              <a:cxnLst/>
              <a:rect l="0" t="0" r="0" b="0"/>
              <a:pathLst>
                <a:path w="114087" h="221709">
                  <a:moveTo>
                    <a:pt x="9878" y="31585"/>
                  </a:moveTo>
                  <a:lnTo>
                    <a:pt x="2642" y="59141"/>
                  </a:lnTo>
                  <a:lnTo>
                    <a:pt x="0" y="115364"/>
                  </a:lnTo>
                  <a:lnTo>
                    <a:pt x="5067" y="166287"/>
                  </a:lnTo>
                  <a:lnTo>
                    <a:pt x="19631" y="199399"/>
                  </a:lnTo>
                  <a:lnTo>
                    <a:pt x="35270" y="214574"/>
                  </a:lnTo>
                  <a:lnTo>
                    <a:pt x="44353" y="220258"/>
                  </a:lnTo>
                  <a:lnTo>
                    <a:pt x="53919" y="221708"/>
                  </a:lnTo>
                  <a:lnTo>
                    <a:pt x="73905" y="217080"/>
                  </a:lnTo>
                  <a:lnTo>
                    <a:pt x="81809" y="211400"/>
                  </a:lnTo>
                  <a:lnTo>
                    <a:pt x="93710" y="195731"/>
                  </a:lnTo>
                  <a:lnTo>
                    <a:pt x="106987" y="167179"/>
                  </a:lnTo>
                  <a:lnTo>
                    <a:pt x="114086" y="104192"/>
                  </a:lnTo>
                  <a:lnTo>
                    <a:pt x="111724" y="65967"/>
                  </a:lnTo>
                  <a:lnTo>
                    <a:pt x="96924" y="9604"/>
                  </a:lnTo>
                  <a:lnTo>
                    <a:pt x="9410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35865" y="489250"/>
              <a:ext cx="158813" cy="224303"/>
            </a:xfrm>
            <a:custGeom>
              <a:avLst/>
              <a:gdLst/>
              <a:ahLst/>
              <a:cxnLst/>
              <a:rect l="0" t="0" r="0" b="0"/>
              <a:pathLst>
                <a:path w="158813" h="224303">
                  <a:moveTo>
                    <a:pt x="107741" y="5589"/>
                  </a:moveTo>
                  <a:lnTo>
                    <a:pt x="85384" y="0"/>
                  </a:lnTo>
                  <a:lnTo>
                    <a:pt x="65050" y="3495"/>
                  </a:lnTo>
                  <a:lnTo>
                    <a:pt x="23399" y="24802"/>
                  </a:lnTo>
                  <a:lnTo>
                    <a:pt x="8644" y="41034"/>
                  </a:lnTo>
                  <a:lnTo>
                    <a:pt x="3072" y="50276"/>
                  </a:lnTo>
                  <a:lnTo>
                    <a:pt x="0" y="73023"/>
                  </a:lnTo>
                  <a:lnTo>
                    <a:pt x="819" y="85640"/>
                  </a:lnTo>
                  <a:lnTo>
                    <a:pt x="4874" y="95221"/>
                  </a:lnTo>
                  <a:lnTo>
                    <a:pt x="18739" y="108986"/>
                  </a:lnTo>
                  <a:lnTo>
                    <a:pt x="27349" y="111955"/>
                  </a:lnTo>
                  <a:lnTo>
                    <a:pt x="87021" y="119528"/>
                  </a:lnTo>
                  <a:lnTo>
                    <a:pt x="117200" y="130076"/>
                  </a:lnTo>
                  <a:lnTo>
                    <a:pt x="156271" y="160687"/>
                  </a:lnTo>
                  <a:lnTo>
                    <a:pt x="158812" y="168649"/>
                  </a:lnTo>
                  <a:lnTo>
                    <a:pt x="155396" y="186855"/>
                  </a:lnTo>
                  <a:lnTo>
                    <a:pt x="150039" y="194283"/>
                  </a:lnTo>
                  <a:lnTo>
                    <a:pt x="134729" y="205656"/>
                  </a:lnTo>
                  <a:lnTo>
                    <a:pt x="106378" y="218636"/>
                  </a:lnTo>
                  <a:lnTo>
                    <a:pt x="64573" y="224302"/>
                  </a:lnTo>
                  <a:lnTo>
                    <a:pt x="2456" y="2161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0476" y="55801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69948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54176" y="506856"/>
              <a:ext cx="155514" cy="198554"/>
            </a:xfrm>
            <a:custGeom>
              <a:avLst/>
              <a:gdLst/>
              <a:ahLst/>
              <a:cxnLst/>
              <a:rect l="0" t="0" r="0" b="0"/>
              <a:pathLst>
                <a:path w="155514" h="198554">
                  <a:moveTo>
                    <a:pt x="0" y="40625"/>
                  </a:moveTo>
                  <a:lnTo>
                    <a:pt x="17958" y="96840"/>
                  </a:lnTo>
                  <a:lnTo>
                    <a:pt x="28547" y="155411"/>
                  </a:lnTo>
                  <a:lnTo>
                    <a:pt x="29065" y="174700"/>
                  </a:lnTo>
                  <a:lnTo>
                    <a:pt x="27565" y="173292"/>
                  </a:lnTo>
                  <a:lnTo>
                    <a:pt x="6784" y="113463"/>
                  </a:lnTo>
                  <a:lnTo>
                    <a:pt x="2010" y="76895"/>
                  </a:lnTo>
                  <a:lnTo>
                    <a:pt x="6184" y="30835"/>
                  </a:lnTo>
                  <a:lnTo>
                    <a:pt x="11142" y="18890"/>
                  </a:lnTo>
                  <a:lnTo>
                    <a:pt x="26009" y="2500"/>
                  </a:lnTo>
                  <a:lnTo>
                    <a:pt x="36057" y="0"/>
                  </a:lnTo>
                  <a:lnTo>
                    <a:pt x="59699" y="3463"/>
                  </a:lnTo>
                  <a:lnTo>
                    <a:pt x="88138" y="18566"/>
                  </a:lnTo>
                  <a:lnTo>
                    <a:pt x="124775" y="60271"/>
                  </a:lnTo>
                  <a:lnTo>
                    <a:pt x="149778" y="119728"/>
                  </a:lnTo>
                  <a:lnTo>
                    <a:pt x="155513" y="160509"/>
                  </a:lnTo>
                  <a:lnTo>
                    <a:pt x="153734" y="178915"/>
                  </a:lnTo>
                  <a:lnTo>
                    <a:pt x="147399" y="1985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33161" y="556081"/>
              <a:ext cx="203051" cy="380956"/>
            </a:xfrm>
            <a:custGeom>
              <a:avLst/>
              <a:gdLst/>
              <a:ahLst/>
              <a:cxnLst/>
              <a:rect l="0" t="0" r="0" b="0"/>
              <a:pathLst>
                <a:path w="203051" h="380956">
                  <a:moveTo>
                    <a:pt x="147398" y="107214"/>
                  </a:moveTo>
                  <a:lnTo>
                    <a:pt x="163017" y="43786"/>
                  </a:lnTo>
                  <a:lnTo>
                    <a:pt x="160969" y="22872"/>
                  </a:lnTo>
                  <a:lnTo>
                    <a:pt x="156445" y="14721"/>
                  </a:lnTo>
                  <a:lnTo>
                    <a:pt x="142061" y="2545"/>
                  </a:lnTo>
                  <a:lnTo>
                    <a:pt x="133312" y="0"/>
                  </a:lnTo>
                  <a:lnTo>
                    <a:pt x="114231" y="292"/>
                  </a:lnTo>
                  <a:lnTo>
                    <a:pt x="97173" y="10560"/>
                  </a:lnTo>
                  <a:lnTo>
                    <a:pt x="82962" y="26822"/>
                  </a:lnTo>
                  <a:lnTo>
                    <a:pt x="72746" y="45748"/>
                  </a:lnTo>
                  <a:lnTo>
                    <a:pt x="66007" y="81723"/>
                  </a:lnTo>
                  <a:lnTo>
                    <a:pt x="69600" y="116429"/>
                  </a:lnTo>
                  <a:lnTo>
                    <a:pt x="74476" y="125055"/>
                  </a:lnTo>
                  <a:lnTo>
                    <a:pt x="89252" y="137760"/>
                  </a:lnTo>
                  <a:lnTo>
                    <a:pt x="98106" y="140446"/>
                  </a:lnTo>
                  <a:lnTo>
                    <a:pt x="117302" y="140311"/>
                  </a:lnTo>
                  <a:lnTo>
                    <a:pt x="134412" y="133232"/>
                  </a:lnTo>
                  <a:lnTo>
                    <a:pt x="142250" y="128069"/>
                  </a:lnTo>
                  <a:lnTo>
                    <a:pt x="148646" y="129306"/>
                  </a:lnTo>
                  <a:lnTo>
                    <a:pt x="154079" y="134810"/>
                  </a:lnTo>
                  <a:lnTo>
                    <a:pt x="176794" y="182855"/>
                  </a:lnTo>
                  <a:lnTo>
                    <a:pt x="191333" y="231662"/>
                  </a:lnTo>
                  <a:lnTo>
                    <a:pt x="203050" y="283167"/>
                  </a:lnTo>
                  <a:lnTo>
                    <a:pt x="202752" y="335473"/>
                  </a:lnTo>
                  <a:lnTo>
                    <a:pt x="198340" y="348294"/>
                  </a:lnTo>
                  <a:lnTo>
                    <a:pt x="184077" y="365659"/>
                  </a:lnTo>
                  <a:lnTo>
                    <a:pt x="162920" y="374157"/>
                  </a:lnTo>
                  <a:lnTo>
                    <a:pt x="111210" y="379612"/>
                  </a:lnTo>
                  <a:lnTo>
                    <a:pt x="55936" y="380690"/>
                  </a:lnTo>
                  <a:lnTo>
                    <a:pt x="0" y="3809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27958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49015" y="65276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927044" y="2677857"/>
            <a:ext cx="4761320" cy="568540"/>
            <a:chOff x="1927044" y="2677857"/>
            <a:chExt cx="4761320" cy="568540"/>
          </a:xfrm>
        </p:grpSpPr>
        <p:sp>
          <p:nvSpPr>
            <p:cNvPr id="44" name="Freeform 43"/>
            <p:cNvSpPr/>
            <p:nvPr/>
          </p:nvSpPr>
          <p:spPr>
            <a:xfrm>
              <a:off x="1927044" y="301476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3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58742" y="2898955"/>
              <a:ext cx="5215" cy="347442"/>
            </a:xfrm>
            <a:custGeom>
              <a:avLst/>
              <a:gdLst/>
              <a:ahLst/>
              <a:cxnLst/>
              <a:rect l="0" t="0" r="0" b="0"/>
              <a:pathLst>
                <a:path w="5215" h="347442">
                  <a:moveTo>
                    <a:pt x="5214" y="0"/>
                  </a:moveTo>
                  <a:lnTo>
                    <a:pt x="2094" y="48931"/>
                  </a:lnTo>
                  <a:lnTo>
                    <a:pt x="0" y="99896"/>
                  </a:lnTo>
                  <a:lnTo>
                    <a:pt x="3669" y="156331"/>
                  </a:lnTo>
                  <a:lnTo>
                    <a:pt x="4756" y="210097"/>
                  </a:lnTo>
                  <a:lnTo>
                    <a:pt x="5078" y="263073"/>
                  </a:lnTo>
                  <a:lnTo>
                    <a:pt x="5174" y="309575"/>
                  </a:lnTo>
                  <a:lnTo>
                    <a:pt x="5214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63914" y="2877899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9648" y="11452"/>
                  </a:lnTo>
                  <a:lnTo>
                    <a:pt x="230258" y="18211"/>
                  </a:lnTo>
                  <a:lnTo>
                    <a:pt x="172345" y="26084"/>
                  </a:lnTo>
                  <a:lnTo>
                    <a:pt x="111469" y="38904"/>
                  </a:lnTo>
                  <a:lnTo>
                    <a:pt x="50052" y="527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03021" y="2898955"/>
              <a:ext cx="292604" cy="336168"/>
            </a:xfrm>
            <a:custGeom>
              <a:avLst/>
              <a:gdLst/>
              <a:ahLst/>
              <a:cxnLst/>
              <a:rect l="0" t="0" r="0" b="0"/>
              <a:pathLst>
                <a:path w="292604" h="336168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47998"/>
                  </a:lnTo>
                  <a:lnTo>
                    <a:pt x="13527" y="206529"/>
                  </a:lnTo>
                  <a:lnTo>
                    <a:pt x="17808" y="260292"/>
                  </a:lnTo>
                  <a:lnTo>
                    <a:pt x="18654" y="315972"/>
                  </a:lnTo>
                  <a:lnTo>
                    <a:pt x="17600" y="335794"/>
                  </a:lnTo>
                  <a:lnTo>
                    <a:pt x="15681" y="336167"/>
                  </a:lnTo>
                  <a:lnTo>
                    <a:pt x="13232" y="332906"/>
                  </a:lnTo>
                  <a:lnTo>
                    <a:pt x="8979" y="281432"/>
                  </a:lnTo>
                  <a:lnTo>
                    <a:pt x="14050" y="221968"/>
                  </a:lnTo>
                  <a:lnTo>
                    <a:pt x="28615" y="182362"/>
                  </a:lnTo>
                  <a:lnTo>
                    <a:pt x="44254" y="165668"/>
                  </a:lnTo>
                  <a:lnTo>
                    <a:pt x="53337" y="159579"/>
                  </a:lnTo>
                  <a:lnTo>
                    <a:pt x="72789" y="155932"/>
                  </a:lnTo>
                  <a:lnTo>
                    <a:pt x="82890" y="156597"/>
                  </a:lnTo>
                  <a:lnTo>
                    <a:pt x="90793" y="160550"/>
                  </a:lnTo>
                  <a:lnTo>
                    <a:pt x="102694" y="174301"/>
                  </a:lnTo>
                  <a:lnTo>
                    <a:pt x="115971" y="201774"/>
                  </a:lnTo>
                  <a:lnTo>
                    <a:pt x="122532" y="258139"/>
                  </a:lnTo>
                  <a:lnTo>
                    <a:pt x="123668" y="291995"/>
                  </a:lnTo>
                  <a:lnTo>
                    <a:pt x="129673" y="260302"/>
                  </a:lnTo>
                  <a:lnTo>
                    <a:pt x="144372" y="236354"/>
                  </a:lnTo>
                  <a:lnTo>
                    <a:pt x="160042" y="224760"/>
                  </a:lnTo>
                  <a:lnTo>
                    <a:pt x="169134" y="220030"/>
                  </a:lnTo>
                  <a:lnTo>
                    <a:pt x="188595" y="217894"/>
                  </a:lnTo>
                  <a:lnTo>
                    <a:pt x="210113" y="218505"/>
                  </a:lnTo>
                  <a:lnTo>
                    <a:pt x="270157" y="206257"/>
                  </a:lnTo>
                  <a:lnTo>
                    <a:pt x="277639" y="199506"/>
                  </a:lnTo>
                  <a:lnTo>
                    <a:pt x="285953" y="179527"/>
                  </a:lnTo>
                  <a:lnTo>
                    <a:pt x="283408" y="158169"/>
                  </a:lnTo>
                  <a:lnTo>
                    <a:pt x="274478" y="138148"/>
                  </a:lnTo>
                  <a:lnTo>
                    <a:pt x="262711" y="121451"/>
                  </a:lnTo>
                  <a:lnTo>
                    <a:pt x="243443" y="112470"/>
                  </a:lnTo>
                  <a:lnTo>
                    <a:pt x="231754" y="110075"/>
                  </a:lnTo>
                  <a:lnTo>
                    <a:pt x="209407" y="113653"/>
                  </a:lnTo>
                  <a:lnTo>
                    <a:pt x="198535" y="117883"/>
                  </a:lnTo>
                  <a:lnTo>
                    <a:pt x="183335" y="131941"/>
                  </a:lnTo>
                  <a:lnTo>
                    <a:pt x="164044" y="169562"/>
                  </a:lnTo>
                  <a:lnTo>
                    <a:pt x="158195" y="211548"/>
                  </a:lnTo>
                  <a:lnTo>
                    <a:pt x="162052" y="249855"/>
                  </a:lnTo>
                  <a:lnTo>
                    <a:pt x="170629" y="269364"/>
                  </a:lnTo>
                  <a:lnTo>
                    <a:pt x="195200" y="300953"/>
                  </a:lnTo>
                  <a:lnTo>
                    <a:pt x="214998" y="309232"/>
                  </a:lnTo>
                  <a:lnTo>
                    <a:pt x="226828" y="311440"/>
                  </a:lnTo>
                  <a:lnTo>
                    <a:pt x="249332" y="307654"/>
                  </a:lnTo>
                  <a:lnTo>
                    <a:pt x="29260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40706" y="2776106"/>
              <a:ext cx="133945" cy="407120"/>
            </a:xfrm>
            <a:custGeom>
              <a:avLst/>
              <a:gdLst/>
              <a:ahLst/>
              <a:cxnLst/>
              <a:rect l="0" t="0" r="0" b="0"/>
              <a:pathLst>
                <a:path w="133945" h="407120">
                  <a:moveTo>
                    <a:pt x="60245" y="407119"/>
                  </a:moveTo>
                  <a:lnTo>
                    <a:pt x="45590" y="351978"/>
                  </a:lnTo>
                  <a:lnTo>
                    <a:pt x="32047" y="295015"/>
                  </a:lnTo>
                  <a:lnTo>
                    <a:pt x="21226" y="238703"/>
                  </a:lnTo>
                  <a:lnTo>
                    <a:pt x="13153" y="182519"/>
                  </a:lnTo>
                  <a:lnTo>
                    <a:pt x="0" y="120655"/>
                  </a:lnTo>
                  <a:lnTo>
                    <a:pt x="1060" y="80085"/>
                  </a:lnTo>
                  <a:lnTo>
                    <a:pt x="11899" y="30044"/>
                  </a:lnTo>
                  <a:lnTo>
                    <a:pt x="17486" y="21205"/>
                  </a:lnTo>
                  <a:lnTo>
                    <a:pt x="33052" y="8264"/>
                  </a:lnTo>
                  <a:lnTo>
                    <a:pt x="54788" y="1733"/>
                  </a:lnTo>
                  <a:lnTo>
                    <a:pt x="78876" y="0"/>
                  </a:lnTo>
                  <a:lnTo>
                    <a:pt x="133944" y="70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16723" y="2993712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5692" y="11178"/>
                  </a:lnTo>
                  <a:lnTo>
                    <a:pt x="63653" y="34844"/>
                  </a:lnTo>
                  <a:lnTo>
                    <a:pt x="11617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48349" y="3067411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1" y="0"/>
                  </a:moveTo>
                  <a:lnTo>
                    <a:pt x="0" y="54145"/>
                  </a:lnTo>
                  <a:lnTo>
                    <a:pt x="5590" y="103503"/>
                  </a:lnTo>
                  <a:lnTo>
                    <a:pt x="11453" y="116191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37821" y="29410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43106" y="2983183"/>
              <a:ext cx="84229" cy="178290"/>
            </a:xfrm>
            <a:custGeom>
              <a:avLst/>
              <a:gdLst/>
              <a:ahLst/>
              <a:cxnLst/>
              <a:rect l="0" t="0" r="0" b="0"/>
              <a:pathLst>
                <a:path w="84229" h="178290">
                  <a:moveTo>
                    <a:pt x="0" y="115814"/>
                  </a:moveTo>
                  <a:lnTo>
                    <a:pt x="15619" y="178289"/>
                  </a:lnTo>
                  <a:lnTo>
                    <a:pt x="3894" y="126710"/>
                  </a:lnTo>
                  <a:lnTo>
                    <a:pt x="2324" y="87977"/>
                  </a:lnTo>
                  <a:lnTo>
                    <a:pt x="6102" y="64837"/>
                  </a:lnTo>
                  <a:lnTo>
                    <a:pt x="14800" y="45975"/>
                  </a:lnTo>
                  <a:lnTo>
                    <a:pt x="20395" y="37669"/>
                  </a:lnTo>
                  <a:lnTo>
                    <a:pt x="50627" y="1480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90613" y="2993712"/>
              <a:ext cx="137337" cy="185295"/>
            </a:xfrm>
            <a:custGeom>
              <a:avLst/>
              <a:gdLst/>
              <a:ahLst/>
              <a:cxnLst/>
              <a:rect l="0" t="0" r="0" b="0"/>
              <a:pathLst>
                <a:path w="137337" h="185295">
                  <a:moveTo>
                    <a:pt x="84120" y="0"/>
                  </a:moveTo>
                  <a:lnTo>
                    <a:pt x="24179" y="19128"/>
                  </a:lnTo>
                  <a:lnTo>
                    <a:pt x="6397" y="30338"/>
                  </a:lnTo>
                  <a:lnTo>
                    <a:pt x="1889" y="37773"/>
                  </a:lnTo>
                  <a:lnTo>
                    <a:pt x="0" y="55393"/>
                  </a:lnTo>
                  <a:lnTo>
                    <a:pt x="3473" y="62665"/>
                  </a:lnTo>
                  <a:lnTo>
                    <a:pt x="16691" y="73864"/>
                  </a:lnTo>
                  <a:lnTo>
                    <a:pt x="72222" y="85983"/>
                  </a:lnTo>
                  <a:lnTo>
                    <a:pt x="92870" y="93197"/>
                  </a:lnTo>
                  <a:lnTo>
                    <a:pt x="132556" y="123551"/>
                  </a:lnTo>
                  <a:lnTo>
                    <a:pt x="136298" y="131501"/>
                  </a:lnTo>
                  <a:lnTo>
                    <a:pt x="137336" y="149692"/>
                  </a:lnTo>
                  <a:lnTo>
                    <a:pt x="133635" y="158286"/>
                  </a:lnTo>
                  <a:lnTo>
                    <a:pt x="120164" y="174075"/>
                  </a:lnTo>
                  <a:lnTo>
                    <a:pt x="99360" y="182652"/>
                  </a:lnTo>
                  <a:lnTo>
                    <a:pt x="74516" y="185294"/>
                  </a:lnTo>
                  <a:lnTo>
                    <a:pt x="20949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90980" y="2762085"/>
              <a:ext cx="35930" cy="410613"/>
            </a:xfrm>
            <a:custGeom>
              <a:avLst/>
              <a:gdLst/>
              <a:ahLst/>
              <a:cxnLst/>
              <a:rect l="0" t="0" r="0" b="0"/>
              <a:pathLst>
                <a:path w="35930" h="410613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2879" y="161025"/>
                  </a:lnTo>
                  <a:lnTo>
                    <a:pt x="6888" y="207267"/>
                  </a:lnTo>
                  <a:lnTo>
                    <a:pt x="10315" y="269253"/>
                  </a:lnTo>
                  <a:lnTo>
                    <a:pt x="21360" y="323417"/>
                  </a:lnTo>
                  <a:lnTo>
                    <a:pt x="35929" y="383531"/>
                  </a:lnTo>
                  <a:lnTo>
                    <a:pt x="31152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32619" y="2856842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42748" y="11452"/>
                  </a:lnTo>
                  <a:lnTo>
                    <a:pt x="189688" y="21330"/>
                  </a:lnTo>
                  <a:lnTo>
                    <a:pt x="136922" y="31666"/>
                  </a:lnTo>
                  <a:lnTo>
                    <a:pt x="77869" y="45639"/>
                  </a:lnTo>
                  <a:lnTo>
                    <a:pt x="19512" y="6317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39944" y="2993386"/>
              <a:ext cx="187557" cy="191356"/>
            </a:xfrm>
            <a:custGeom>
              <a:avLst/>
              <a:gdLst/>
              <a:ahLst/>
              <a:cxnLst/>
              <a:rect l="0" t="0" r="0" b="0"/>
              <a:pathLst>
                <a:path w="187557" h="191356">
                  <a:moveTo>
                    <a:pt x="113856" y="74025"/>
                  </a:moveTo>
                  <a:lnTo>
                    <a:pt x="94728" y="21321"/>
                  </a:lnTo>
                  <a:lnTo>
                    <a:pt x="83518" y="5367"/>
                  </a:lnTo>
                  <a:lnTo>
                    <a:pt x="74913" y="1347"/>
                  </a:lnTo>
                  <a:lnTo>
                    <a:pt x="52875" y="0"/>
                  </a:lnTo>
                  <a:lnTo>
                    <a:pt x="42786" y="3618"/>
                  </a:lnTo>
                  <a:lnTo>
                    <a:pt x="25337" y="16997"/>
                  </a:lnTo>
                  <a:lnTo>
                    <a:pt x="7950" y="49849"/>
                  </a:lnTo>
                  <a:lnTo>
                    <a:pt x="0" y="102872"/>
                  </a:lnTo>
                  <a:lnTo>
                    <a:pt x="1549" y="155286"/>
                  </a:lnTo>
                  <a:lnTo>
                    <a:pt x="3890" y="166804"/>
                  </a:lnTo>
                  <a:lnTo>
                    <a:pt x="8959" y="175652"/>
                  </a:lnTo>
                  <a:lnTo>
                    <a:pt x="23952" y="188603"/>
                  </a:lnTo>
                  <a:lnTo>
                    <a:pt x="32863" y="191355"/>
                  </a:lnTo>
                  <a:lnTo>
                    <a:pt x="52123" y="191293"/>
                  </a:lnTo>
                  <a:lnTo>
                    <a:pt x="69262" y="181126"/>
                  </a:lnTo>
                  <a:lnTo>
                    <a:pt x="83508" y="164910"/>
                  </a:lnTo>
                  <a:lnTo>
                    <a:pt x="106076" y="115630"/>
                  </a:lnTo>
                  <a:lnTo>
                    <a:pt x="112319" y="74878"/>
                  </a:lnTo>
                  <a:lnTo>
                    <a:pt x="123296" y="117909"/>
                  </a:lnTo>
                  <a:lnTo>
                    <a:pt x="134040" y="137983"/>
                  </a:lnTo>
                  <a:lnTo>
                    <a:pt x="149733" y="152364"/>
                  </a:lnTo>
                  <a:lnTo>
                    <a:pt x="172060" y="163917"/>
                  </a:lnTo>
                  <a:lnTo>
                    <a:pt x="187556" y="168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30647" y="2972496"/>
              <a:ext cx="160072" cy="179144"/>
            </a:xfrm>
            <a:custGeom>
              <a:avLst/>
              <a:gdLst/>
              <a:ahLst/>
              <a:cxnLst/>
              <a:rect l="0" t="0" r="0" b="0"/>
              <a:pathLst>
                <a:path w="160072" h="179144">
                  <a:moveTo>
                    <a:pt x="28439" y="63330"/>
                  </a:moveTo>
                  <a:lnTo>
                    <a:pt x="19374" y="121947"/>
                  </a:lnTo>
                  <a:lnTo>
                    <a:pt x="18343" y="162326"/>
                  </a:lnTo>
                  <a:lnTo>
                    <a:pt x="15859" y="166762"/>
                  </a:lnTo>
                  <a:lnTo>
                    <a:pt x="11864" y="165040"/>
                  </a:lnTo>
                  <a:lnTo>
                    <a:pt x="6860" y="159213"/>
                  </a:lnTo>
                  <a:lnTo>
                    <a:pt x="1301" y="140260"/>
                  </a:lnTo>
                  <a:lnTo>
                    <a:pt x="0" y="117408"/>
                  </a:lnTo>
                  <a:lnTo>
                    <a:pt x="11767" y="63519"/>
                  </a:lnTo>
                  <a:lnTo>
                    <a:pt x="26272" y="22423"/>
                  </a:lnTo>
                  <a:lnTo>
                    <a:pt x="37614" y="5765"/>
                  </a:lnTo>
                  <a:lnTo>
                    <a:pt x="46254" y="1556"/>
                  </a:lnTo>
                  <a:lnTo>
                    <a:pt x="68332" y="0"/>
                  </a:lnTo>
                  <a:lnTo>
                    <a:pt x="101480" y="11290"/>
                  </a:lnTo>
                  <a:lnTo>
                    <a:pt x="116664" y="26163"/>
                  </a:lnTo>
                  <a:lnTo>
                    <a:pt x="141532" y="64307"/>
                  </a:lnTo>
                  <a:lnTo>
                    <a:pt x="153333" y="120108"/>
                  </a:lnTo>
                  <a:lnTo>
                    <a:pt x="160071" y="153853"/>
                  </a:lnTo>
                  <a:lnTo>
                    <a:pt x="154780" y="1791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39334" y="2762309"/>
              <a:ext cx="130035" cy="421207"/>
            </a:xfrm>
            <a:custGeom>
              <a:avLst/>
              <a:gdLst/>
              <a:ahLst/>
              <a:cxnLst/>
              <a:rect l="0" t="0" r="0" b="0"/>
              <a:pathLst>
                <a:path w="130035" h="421207">
                  <a:moveTo>
                    <a:pt x="104021" y="305102"/>
                  </a:moveTo>
                  <a:lnTo>
                    <a:pt x="94445" y="273820"/>
                  </a:lnTo>
                  <a:lnTo>
                    <a:pt x="83777" y="257664"/>
                  </a:lnTo>
                  <a:lnTo>
                    <a:pt x="68117" y="245804"/>
                  </a:lnTo>
                  <a:lnTo>
                    <a:pt x="59028" y="241004"/>
                  </a:lnTo>
                  <a:lnTo>
                    <a:pt x="50629" y="241313"/>
                  </a:lnTo>
                  <a:lnTo>
                    <a:pt x="42690" y="245029"/>
                  </a:lnTo>
                  <a:lnTo>
                    <a:pt x="20338" y="267026"/>
                  </a:lnTo>
                  <a:lnTo>
                    <a:pt x="13137" y="276209"/>
                  </a:lnTo>
                  <a:lnTo>
                    <a:pt x="5136" y="302009"/>
                  </a:lnTo>
                  <a:lnTo>
                    <a:pt x="0" y="360643"/>
                  </a:lnTo>
                  <a:lnTo>
                    <a:pt x="5537" y="385939"/>
                  </a:lnTo>
                  <a:lnTo>
                    <a:pt x="10288" y="397598"/>
                  </a:lnTo>
                  <a:lnTo>
                    <a:pt x="24927" y="413672"/>
                  </a:lnTo>
                  <a:lnTo>
                    <a:pt x="33744" y="419596"/>
                  </a:lnTo>
                  <a:lnTo>
                    <a:pt x="41962" y="421206"/>
                  </a:lnTo>
                  <a:lnTo>
                    <a:pt x="49780" y="419939"/>
                  </a:lnTo>
                  <a:lnTo>
                    <a:pt x="57332" y="416755"/>
                  </a:lnTo>
                  <a:lnTo>
                    <a:pt x="79138" y="395507"/>
                  </a:lnTo>
                  <a:lnTo>
                    <a:pt x="103055" y="338310"/>
                  </a:lnTo>
                  <a:lnTo>
                    <a:pt x="117868" y="283716"/>
                  </a:lnTo>
                  <a:lnTo>
                    <a:pt x="122942" y="228186"/>
                  </a:lnTo>
                  <a:lnTo>
                    <a:pt x="130034" y="172868"/>
                  </a:lnTo>
                  <a:lnTo>
                    <a:pt x="128366" y="113844"/>
                  </a:lnTo>
                  <a:lnTo>
                    <a:pt x="126052" y="63080"/>
                  </a:lnTo>
                  <a:lnTo>
                    <a:pt x="119777" y="12814"/>
                  </a:lnTo>
                  <a:lnTo>
                    <a:pt x="115695" y="3788"/>
                  </a:lnTo>
                  <a:lnTo>
                    <a:pt x="110634" y="111"/>
                  </a:lnTo>
                  <a:lnTo>
                    <a:pt x="104920" y="0"/>
                  </a:lnTo>
                  <a:lnTo>
                    <a:pt x="101111" y="5774"/>
                  </a:lnTo>
                  <a:lnTo>
                    <a:pt x="88906" y="61888"/>
                  </a:lnTo>
                  <a:lnTo>
                    <a:pt x="85307" y="119323"/>
                  </a:lnTo>
                  <a:lnTo>
                    <a:pt x="91529" y="176248"/>
                  </a:lnTo>
                  <a:lnTo>
                    <a:pt x="92910" y="230659"/>
                  </a:lnTo>
                  <a:lnTo>
                    <a:pt x="96440" y="280706"/>
                  </a:lnTo>
                  <a:lnTo>
                    <a:pt x="110258" y="343051"/>
                  </a:lnTo>
                  <a:lnTo>
                    <a:pt x="114549" y="368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38153" y="2762085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75000"/>
                  </a:lnTo>
                  <a:lnTo>
                    <a:pt x="0" y="233566"/>
                  </a:lnTo>
                  <a:lnTo>
                    <a:pt x="0" y="289133"/>
                  </a:lnTo>
                  <a:lnTo>
                    <a:pt x="0" y="338353"/>
                  </a:lnTo>
                  <a:lnTo>
                    <a:pt x="0" y="38062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82084" y="2960595"/>
              <a:ext cx="166640" cy="191045"/>
            </a:xfrm>
            <a:custGeom>
              <a:avLst/>
              <a:gdLst/>
              <a:ahLst/>
              <a:cxnLst/>
              <a:rect l="0" t="0" r="0" b="0"/>
              <a:pathLst>
                <a:path w="166640" h="191045">
                  <a:moveTo>
                    <a:pt x="92939" y="96288"/>
                  </a:moveTo>
                  <a:lnTo>
                    <a:pt x="104117" y="79520"/>
                  </a:lnTo>
                  <a:lnTo>
                    <a:pt x="106486" y="58810"/>
                  </a:lnTo>
                  <a:lnTo>
                    <a:pt x="102470" y="36347"/>
                  </a:lnTo>
                  <a:lnTo>
                    <a:pt x="92885" y="18565"/>
                  </a:lnTo>
                  <a:lnTo>
                    <a:pt x="77707" y="5982"/>
                  </a:lnTo>
                  <a:lnTo>
                    <a:pt x="68747" y="989"/>
                  </a:lnTo>
                  <a:lnTo>
                    <a:pt x="60433" y="0"/>
                  </a:lnTo>
                  <a:lnTo>
                    <a:pt x="44957" y="5140"/>
                  </a:lnTo>
                  <a:lnTo>
                    <a:pt x="23090" y="21188"/>
                  </a:lnTo>
                  <a:lnTo>
                    <a:pt x="7382" y="46350"/>
                  </a:lnTo>
                  <a:lnTo>
                    <a:pt x="0" y="94699"/>
                  </a:lnTo>
                  <a:lnTo>
                    <a:pt x="1061" y="134292"/>
                  </a:lnTo>
                  <a:lnTo>
                    <a:pt x="15153" y="167600"/>
                  </a:lnTo>
                  <a:lnTo>
                    <a:pt x="27562" y="184914"/>
                  </a:lnTo>
                  <a:lnTo>
                    <a:pt x="35316" y="186958"/>
                  </a:lnTo>
                  <a:lnTo>
                    <a:pt x="43995" y="184810"/>
                  </a:lnTo>
                  <a:lnTo>
                    <a:pt x="61828" y="173066"/>
                  </a:lnTo>
                  <a:lnTo>
                    <a:pt x="77552" y="156148"/>
                  </a:lnTo>
                  <a:lnTo>
                    <a:pt x="93969" y="121303"/>
                  </a:lnTo>
                  <a:lnTo>
                    <a:pt x="96127" y="94928"/>
                  </a:lnTo>
                  <a:lnTo>
                    <a:pt x="94356" y="76966"/>
                  </a:lnTo>
                  <a:lnTo>
                    <a:pt x="93569" y="84581"/>
                  </a:lnTo>
                  <a:lnTo>
                    <a:pt x="107648" y="139223"/>
                  </a:lnTo>
                  <a:lnTo>
                    <a:pt x="123294" y="170231"/>
                  </a:lnTo>
                  <a:lnTo>
                    <a:pt x="130723" y="177169"/>
                  </a:lnTo>
                  <a:lnTo>
                    <a:pt x="166639" y="1910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48723" y="2946009"/>
              <a:ext cx="126343" cy="193243"/>
            </a:xfrm>
            <a:custGeom>
              <a:avLst/>
              <a:gdLst/>
              <a:ahLst/>
              <a:cxnLst/>
              <a:rect l="0" t="0" r="0" b="0"/>
              <a:pathLst>
                <a:path w="126343" h="193243">
                  <a:moveTo>
                    <a:pt x="126342" y="5589"/>
                  </a:moveTo>
                  <a:lnTo>
                    <a:pt x="109574" y="0"/>
                  </a:lnTo>
                  <a:lnTo>
                    <a:pt x="76790" y="2113"/>
                  </a:lnTo>
                  <a:lnTo>
                    <a:pt x="33366" y="14478"/>
                  </a:lnTo>
                  <a:lnTo>
                    <a:pt x="16389" y="25527"/>
                  </a:lnTo>
                  <a:lnTo>
                    <a:pt x="10926" y="34089"/>
                  </a:lnTo>
                  <a:lnTo>
                    <a:pt x="4856" y="56080"/>
                  </a:lnTo>
                  <a:lnTo>
                    <a:pt x="5577" y="66156"/>
                  </a:lnTo>
                  <a:lnTo>
                    <a:pt x="12617" y="83590"/>
                  </a:lnTo>
                  <a:lnTo>
                    <a:pt x="26665" y="96018"/>
                  </a:lnTo>
                  <a:lnTo>
                    <a:pt x="45776" y="104271"/>
                  </a:lnTo>
                  <a:lnTo>
                    <a:pt x="104149" y="115594"/>
                  </a:lnTo>
                  <a:lnTo>
                    <a:pt x="111547" y="122209"/>
                  </a:lnTo>
                  <a:lnTo>
                    <a:pt x="119766" y="142038"/>
                  </a:lnTo>
                  <a:lnTo>
                    <a:pt x="120300" y="163329"/>
                  </a:lnTo>
                  <a:lnTo>
                    <a:pt x="118804" y="173920"/>
                  </a:lnTo>
                  <a:lnTo>
                    <a:pt x="113128" y="180981"/>
                  </a:lnTo>
                  <a:lnTo>
                    <a:pt x="94343" y="188826"/>
                  </a:lnTo>
                  <a:lnTo>
                    <a:pt x="57459" y="193242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70471" y="2762085"/>
              <a:ext cx="20408" cy="347442"/>
            </a:xfrm>
            <a:custGeom>
              <a:avLst/>
              <a:gdLst/>
              <a:ahLst/>
              <a:cxnLst/>
              <a:rect l="0" t="0" r="0" b="0"/>
              <a:pathLst>
                <a:path w="20408" h="347442">
                  <a:moveTo>
                    <a:pt x="9879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8453" y="205167"/>
                  </a:lnTo>
                  <a:lnTo>
                    <a:pt x="15046" y="259142"/>
                  </a:lnTo>
                  <a:lnTo>
                    <a:pt x="19348" y="317867"/>
                  </a:lnTo>
                  <a:lnTo>
                    <a:pt x="20407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43479" y="2877899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78407" y="3119"/>
                  </a:lnTo>
                  <a:lnTo>
                    <a:pt x="117861" y="17958"/>
                  </a:lnTo>
                  <a:lnTo>
                    <a:pt x="54530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70338" y="2677857"/>
              <a:ext cx="10096" cy="452726"/>
            </a:xfrm>
            <a:custGeom>
              <a:avLst/>
              <a:gdLst/>
              <a:ahLst/>
              <a:cxnLst/>
              <a:rect l="0" t="0" r="0" b="0"/>
              <a:pathLst>
                <a:path w="10096" h="452726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8" y="159499"/>
                  </a:lnTo>
                  <a:lnTo>
                    <a:pt x="9145" y="221044"/>
                  </a:lnTo>
                  <a:lnTo>
                    <a:pt x="9814" y="284253"/>
                  </a:lnTo>
                  <a:lnTo>
                    <a:pt x="10012" y="345096"/>
                  </a:lnTo>
                  <a:lnTo>
                    <a:pt x="10070" y="393799"/>
                  </a:lnTo>
                  <a:lnTo>
                    <a:pt x="10095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01489" y="2919041"/>
              <a:ext cx="178986" cy="207191"/>
            </a:xfrm>
            <a:custGeom>
              <a:avLst/>
              <a:gdLst/>
              <a:ahLst/>
              <a:cxnLst/>
              <a:rect l="0" t="0" r="0" b="0"/>
              <a:pathLst>
                <a:path w="178986" h="207191">
                  <a:moveTo>
                    <a:pt x="0" y="137842"/>
                  </a:moveTo>
                  <a:lnTo>
                    <a:pt x="17981" y="122201"/>
                  </a:lnTo>
                  <a:lnTo>
                    <a:pt x="75524" y="92169"/>
                  </a:lnTo>
                  <a:lnTo>
                    <a:pt x="135494" y="71617"/>
                  </a:lnTo>
                  <a:lnTo>
                    <a:pt x="151077" y="58106"/>
                  </a:lnTo>
                  <a:lnTo>
                    <a:pt x="156870" y="49590"/>
                  </a:lnTo>
                  <a:lnTo>
                    <a:pt x="158393" y="40403"/>
                  </a:lnTo>
                  <a:lnTo>
                    <a:pt x="153845" y="20836"/>
                  </a:lnTo>
                  <a:lnTo>
                    <a:pt x="147017" y="13045"/>
                  </a:lnTo>
                  <a:lnTo>
                    <a:pt x="126952" y="1268"/>
                  </a:lnTo>
                  <a:lnTo>
                    <a:pt x="116220" y="0"/>
                  </a:lnTo>
                  <a:lnTo>
                    <a:pt x="94938" y="4829"/>
                  </a:lnTo>
                  <a:lnTo>
                    <a:pt x="63225" y="20702"/>
                  </a:lnTo>
                  <a:lnTo>
                    <a:pt x="37191" y="45812"/>
                  </a:lnTo>
                  <a:lnTo>
                    <a:pt x="20248" y="81068"/>
                  </a:lnTo>
                  <a:lnTo>
                    <a:pt x="17968" y="104420"/>
                  </a:lnTo>
                  <a:lnTo>
                    <a:pt x="26036" y="148008"/>
                  </a:lnTo>
                  <a:lnTo>
                    <a:pt x="41120" y="174259"/>
                  </a:lnTo>
                  <a:lnTo>
                    <a:pt x="65996" y="196855"/>
                  </a:lnTo>
                  <a:lnTo>
                    <a:pt x="88603" y="205014"/>
                  </a:lnTo>
                  <a:lnTo>
                    <a:pt x="101183" y="207190"/>
                  </a:lnTo>
                  <a:lnTo>
                    <a:pt x="124519" y="203368"/>
                  </a:lnTo>
                  <a:lnTo>
                    <a:pt x="178985" y="1799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89052" y="2719971"/>
              <a:ext cx="17765" cy="431669"/>
            </a:xfrm>
            <a:custGeom>
              <a:avLst/>
              <a:gdLst/>
              <a:ahLst/>
              <a:cxnLst/>
              <a:rect l="0" t="0" r="0" b="0"/>
              <a:pathLst>
                <a:path w="17765" h="431669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3901"/>
                  </a:lnTo>
                  <a:lnTo>
                    <a:pt x="6346" y="187958"/>
                  </a:lnTo>
                  <a:lnTo>
                    <a:pt x="6840" y="230936"/>
                  </a:lnTo>
                  <a:lnTo>
                    <a:pt x="7060" y="273434"/>
                  </a:lnTo>
                  <a:lnTo>
                    <a:pt x="10303" y="333702"/>
                  </a:lnTo>
                  <a:lnTo>
                    <a:pt x="15553" y="385484"/>
                  </a:lnTo>
                  <a:lnTo>
                    <a:pt x="17764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48889" y="2882838"/>
              <a:ext cx="252685" cy="37176"/>
            </a:xfrm>
            <a:custGeom>
              <a:avLst/>
              <a:gdLst/>
              <a:ahLst/>
              <a:cxnLst/>
              <a:rect l="0" t="0" r="0" b="0"/>
              <a:pathLst>
                <a:path w="252685" h="37176">
                  <a:moveTo>
                    <a:pt x="252684" y="5589"/>
                  </a:moveTo>
                  <a:lnTo>
                    <a:pt x="235916" y="0"/>
                  </a:lnTo>
                  <a:lnTo>
                    <a:pt x="218325" y="375"/>
                  </a:lnTo>
                  <a:lnTo>
                    <a:pt x="167258" y="10148"/>
                  </a:lnTo>
                  <a:lnTo>
                    <a:pt x="117928" y="14349"/>
                  </a:lnTo>
                  <a:lnTo>
                    <a:pt x="64498" y="24174"/>
                  </a:lnTo>
                  <a:lnTo>
                    <a:pt x="19456" y="3426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01701" y="2741028"/>
              <a:ext cx="15686" cy="400084"/>
            </a:xfrm>
            <a:custGeom>
              <a:avLst/>
              <a:gdLst/>
              <a:ahLst/>
              <a:cxnLst/>
              <a:rect l="0" t="0" r="0" b="0"/>
              <a:pathLst>
                <a:path w="15686" h="400084">
                  <a:moveTo>
                    <a:pt x="15685" y="0"/>
                  </a:moveTo>
                  <a:lnTo>
                    <a:pt x="8449" y="27556"/>
                  </a:lnTo>
                  <a:lnTo>
                    <a:pt x="6132" y="73026"/>
                  </a:lnTo>
                  <a:lnTo>
                    <a:pt x="4276" y="132641"/>
                  </a:lnTo>
                  <a:lnTo>
                    <a:pt x="0" y="195957"/>
                  </a:lnTo>
                  <a:lnTo>
                    <a:pt x="3629" y="251474"/>
                  </a:lnTo>
                  <a:lnTo>
                    <a:pt x="4704" y="304968"/>
                  </a:lnTo>
                  <a:lnTo>
                    <a:pt x="5022" y="354743"/>
                  </a:lnTo>
                  <a:lnTo>
                    <a:pt x="5157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91044" y="288842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7878" y="3120"/>
                  </a:lnTo>
                  <a:lnTo>
                    <a:pt x="107332" y="19128"/>
                  </a:lnTo>
                  <a:lnTo>
                    <a:pt x="44001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80557" y="2919611"/>
              <a:ext cx="158058" cy="194493"/>
            </a:xfrm>
            <a:custGeom>
              <a:avLst/>
              <a:gdLst/>
              <a:ahLst/>
              <a:cxnLst/>
              <a:rect l="0" t="0" r="0" b="0"/>
              <a:pathLst>
                <a:path w="158058" h="194493">
                  <a:moveTo>
                    <a:pt x="0" y="95158"/>
                  </a:moveTo>
                  <a:lnTo>
                    <a:pt x="58617" y="89569"/>
                  </a:lnTo>
                  <a:lnTo>
                    <a:pt x="115214" y="73827"/>
                  </a:lnTo>
                  <a:lnTo>
                    <a:pt x="135434" y="65790"/>
                  </a:lnTo>
                  <a:lnTo>
                    <a:pt x="152220" y="54420"/>
                  </a:lnTo>
                  <a:lnTo>
                    <a:pt x="156462" y="46942"/>
                  </a:lnTo>
                  <a:lnTo>
                    <a:pt x="158057" y="29275"/>
                  </a:lnTo>
                  <a:lnTo>
                    <a:pt x="154504" y="20820"/>
                  </a:lnTo>
                  <a:lnTo>
                    <a:pt x="141198" y="5187"/>
                  </a:lnTo>
                  <a:lnTo>
                    <a:pt x="131567" y="1252"/>
                  </a:lnTo>
                  <a:lnTo>
                    <a:pt x="108387" y="0"/>
                  </a:lnTo>
                  <a:lnTo>
                    <a:pt x="69030" y="11461"/>
                  </a:lnTo>
                  <a:lnTo>
                    <a:pt x="47837" y="29493"/>
                  </a:lnTo>
                  <a:lnTo>
                    <a:pt x="20758" y="73609"/>
                  </a:lnTo>
                  <a:lnTo>
                    <a:pt x="13560" y="111130"/>
                  </a:lnTo>
                  <a:lnTo>
                    <a:pt x="17016" y="146294"/>
                  </a:lnTo>
                  <a:lnTo>
                    <a:pt x="31038" y="178939"/>
                  </a:lnTo>
                  <a:lnTo>
                    <a:pt x="39409" y="186107"/>
                  </a:lnTo>
                  <a:lnTo>
                    <a:pt x="61189" y="194072"/>
                  </a:lnTo>
                  <a:lnTo>
                    <a:pt x="83347" y="194492"/>
                  </a:lnTo>
                  <a:lnTo>
                    <a:pt x="137963" y="181983"/>
                  </a:lnTo>
                  <a:lnTo>
                    <a:pt x="147399" y="179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65395" y="2909484"/>
              <a:ext cx="120489" cy="212917"/>
            </a:xfrm>
            <a:custGeom>
              <a:avLst/>
              <a:gdLst/>
              <a:ahLst/>
              <a:cxnLst/>
              <a:rect l="0" t="0" r="0" b="0"/>
              <a:pathLst>
                <a:path w="120489" h="212917">
                  <a:moveTo>
                    <a:pt x="15203" y="63171"/>
                  </a:moveTo>
                  <a:lnTo>
                    <a:pt x="18323" y="105863"/>
                  </a:lnTo>
                  <a:lnTo>
                    <a:pt x="36534" y="168507"/>
                  </a:lnTo>
                  <a:lnTo>
                    <a:pt x="50353" y="210580"/>
                  </a:lnTo>
                  <a:lnTo>
                    <a:pt x="50335" y="212916"/>
                  </a:lnTo>
                  <a:lnTo>
                    <a:pt x="40301" y="195017"/>
                  </a:lnTo>
                  <a:lnTo>
                    <a:pt x="18760" y="136430"/>
                  </a:lnTo>
                  <a:lnTo>
                    <a:pt x="0" y="73661"/>
                  </a:lnTo>
                  <a:lnTo>
                    <a:pt x="1817" y="52625"/>
                  </a:lnTo>
                  <a:lnTo>
                    <a:pt x="9644" y="34697"/>
                  </a:lnTo>
                  <a:lnTo>
                    <a:pt x="15007" y="26641"/>
                  </a:lnTo>
                  <a:lnTo>
                    <a:pt x="33443" y="14570"/>
                  </a:lnTo>
                  <a:lnTo>
                    <a:pt x="57235" y="6476"/>
                  </a:lnTo>
                  <a:lnTo>
                    <a:pt x="12048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40075" y="2898955"/>
              <a:ext cx="148289" cy="294799"/>
            </a:xfrm>
            <a:custGeom>
              <a:avLst/>
              <a:gdLst/>
              <a:ahLst/>
              <a:cxnLst/>
              <a:rect l="0" t="0" r="0" b="0"/>
              <a:pathLst>
                <a:path w="148289" h="294799">
                  <a:moveTo>
                    <a:pt x="124794" y="0"/>
                  </a:moveTo>
                  <a:lnTo>
                    <a:pt x="70918" y="25195"/>
                  </a:lnTo>
                  <a:lnTo>
                    <a:pt x="32912" y="44665"/>
                  </a:lnTo>
                  <a:lnTo>
                    <a:pt x="9832" y="67047"/>
                  </a:lnTo>
                  <a:lnTo>
                    <a:pt x="2529" y="76283"/>
                  </a:lnTo>
                  <a:lnTo>
                    <a:pt x="0" y="85951"/>
                  </a:lnTo>
                  <a:lnTo>
                    <a:pt x="3429" y="106051"/>
                  </a:lnTo>
                  <a:lnTo>
                    <a:pt x="9959" y="112815"/>
                  </a:lnTo>
                  <a:lnTo>
                    <a:pt x="72082" y="133560"/>
                  </a:lnTo>
                  <a:lnTo>
                    <a:pt x="124784" y="156524"/>
                  </a:lnTo>
                  <a:lnTo>
                    <a:pt x="139607" y="172512"/>
                  </a:lnTo>
                  <a:lnTo>
                    <a:pt x="145197" y="181689"/>
                  </a:lnTo>
                  <a:lnTo>
                    <a:pt x="148288" y="201244"/>
                  </a:lnTo>
                  <a:lnTo>
                    <a:pt x="147476" y="211372"/>
                  </a:lnTo>
                  <a:lnTo>
                    <a:pt x="140334" y="228864"/>
                  </a:lnTo>
                  <a:lnTo>
                    <a:pt x="116686" y="259158"/>
                  </a:lnTo>
                  <a:lnTo>
                    <a:pt x="85216" y="275009"/>
                  </a:lnTo>
                  <a:lnTo>
                    <a:pt x="28277" y="286170"/>
                  </a:lnTo>
                  <a:lnTo>
                    <a:pt x="897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1805900" y="1753718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0"/>
                </a:moveTo>
                <a:lnTo>
                  <a:pt x="85306" y="5589"/>
                </a:lnTo>
                <a:lnTo>
                  <a:pt x="26514" y="26545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2005942" y="1490506"/>
            <a:ext cx="7454177" cy="555006"/>
            <a:chOff x="2005942" y="1490506"/>
            <a:chExt cx="7454177" cy="555006"/>
          </a:xfrm>
        </p:grpSpPr>
        <p:sp>
          <p:nvSpPr>
            <p:cNvPr id="75" name="Freeform 74"/>
            <p:cNvSpPr/>
            <p:nvPr/>
          </p:nvSpPr>
          <p:spPr>
            <a:xfrm>
              <a:off x="2184926" y="158526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9905"/>
                  </a:lnTo>
                  <a:lnTo>
                    <a:pt x="9065" y="226467"/>
                  </a:lnTo>
                  <a:lnTo>
                    <a:pt x="10095" y="280271"/>
                  </a:lnTo>
                  <a:lnTo>
                    <a:pt x="10443" y="34010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05942" y="1511563"/>
              <a:ext cx="368498" cy="115814"/>
            </a:xfrm>
            <a:custGeom>
              <a:avLst/>
              <a:gdLst/>
              <a:ahLst/>
              <a:cxnLst/>
              <a:rect l="0" t="0" r="0" b="0"/>
              <a:pathLst>
                <a:path w="368498" h="115814">
                  <a:moveTo>
                    <a:pt x="368497" y="0"/>
                  </a:moveTo>
                  <a:lnTo>
                    <a:pt x="340941" y="15641"/>
                  </a:lnTo>
                  <a:lnTo>
                    <a:pt x="281599" y="34328"/>
                  </a:lnTo>
                  <a:lnTo>
                    <a:pt x="230835" y="53455"/>
                  </a:lnTo>
                  <a:lnTo>
                    <a:pt x="178750" y="70821"/>
                  </a:lnTo>
                  <a:lnTo>
                    <a:pt x="119926" y="87169"/>
                  </a:lnTo>
                  <a:lnTo>
                    <a:pt x="60040" y="10166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84967" y="1511563"/>
              <a:ext cx="347442" cy="497915"/>
            </a:xfrm>
            <a:custGeom>
              <a:avLst/>
              <a:gdLst/>
              <a:ahLst/>
              <a:cxnLst/>
              <a:rect l="0" t="0" r="0" b="0"/>
              <a:pathLst>
                <a:path w="347442" h="497915">
                  <a:moveTo>
                    <a:pt x="0" y="0"/>
                  </a:moveTo>
                  <a:lnTo>
                    <a:pt x="0" y="58617"/>
                  </a:lnTo>
                  <a:lnTo>
                    <a:pt x="5590" y="110174"/>
                  </a:lnTo>
                  <a:lnTo>
                    <a:pt x="8334" y="152692"/>
                  </a:lnTo>
                  <a:lnTo>
                    <a:pt x="12998" y="210188"/>
                  </a:lnTo>
                  <a:lnTo>
                    <a:pt x="18670" y="258810"/>
                  </a:lnTo>
                  <a:lnTo>
                    <a:pt x="20350" y="317670"/>
                  </a:lnTo>
                  <a:lnTo>
                    <a:pt x="23967" y="370205"/>
                  </a:lnTo>
                  <a:lnTo>
                    <a:pt x="30081" y="424987"/>
                  </a:lnTo>
                  <a:lnTo>
                    <a:pt x="29413" y="429553"/>
                  </a:lnTo>
                  <a:lnTo>
                    <a:pt x="27798" y="427919"/>
                  </a:lnTo>
                  <a:lnTo>
                    <a:pt x="24053" y="413624"/>
                  </a:lnTo>
                  <a:lnTo>
                    <a:pt x="24769" y="366320"/>
                  </a:lnTo>
                  <a:lnTo>
                    <a:pt x="40264" y="306426"/>
                  </a:lnTo>
                  <a:lnTo>
                    <a:pt x="51430" y="284758"/>
                  </a:lnTo>
                  <a:lnTo>
                    <a:pt x="60023" y="278746"/>
                  </a:lnTo>
                  <a:lnTo>
                    <a:pt x="82050" y="275185"/>
                  </a:lnTo>
                  <a:lnTo>
                    <a:pt x="101198" y="280622"/>
                  </a:lnTo>
                  <a:lnTo>
                    <a:pt x="117506" y="292007"/>
                  </a:lnTo>
                  <a:lnTo>
                    <a:pt x="132554" y="308765"/>
                  </a:lnTo>
                  <a:lnTo>
                    <a:pt x="152873" y="356525"/>
                  </a:lnTo>
                  <a:lnTo>
                    <a:pt x="168151" y="411019"/>
                  </a:lnTo>
                  <a:lnTo>
                    <a:pt x="177558" y="470326"/>
                  </a:lnTo>
                  <a:lnTo>
                    <a:pt x="184386" y="424700"/>
                  </a:lnTo>
                  <a:lnTo>
                    <a:pt x="199173" y="396198"/>
                  </a:lnTo>
                  <a:lnTo>
                    <a:pt x="217983" y="383538"/>
                  </a:lnTo>
                  <a:lnTo>
                    <a:pt x="241941" y="375182"/>
                  </a:lnTo>
                  <a:lnTo>
                    <a:pt x="303681" y="363788"/>
                  </a:lnTo>
                  <a:lnTo>
                    <a:pt x="322533" y="351196"/>
                  </a:lnTo>
                  <a:lnTo>
                    <a:pt x="330836" y="342925"/>
                  </a:lnTo>
                  <a:lnTo>
                    <a:pt x="335201" y="333902"/>
                  </a:lnTo>
                  <a:lnTo>
                    <a:pt x="336932" y="314517"/>
                  </a:lnTo>
                  <a:lnTo>
                    <a:pt x="330682" y="297323"/>
                  </a:lnTo>
                  <a:lnTo>
                    <a:pt x="325740" y="289462"/>
                  </a:lnTo>
                  <a:lnTo>
                    <a:pt x="317766" y="284222"/>
                  </a:lnTo>
                  <a:lnTo>
                    <a:pt x="296427" y="278399"/>
                  </a:lnTo>
                  <a:lnTo>
                    <a:pt x="263695" y="280710"/>
                  </a:lnTo>
                  <a:lnTo>
                    <a:pt x="245490" y="288926"/>
                  </a:lnTo>
                  <a:lnTo>
                    <a:pt x="229600" y="301547"/>
                  </a:lnTo>
                  <a:lnTo>
                    <a:pt x="208670" y="328383"/>
                  </a:lnTo>
                  <a:lnTo>
                    <a:pt x="195709" y="359731"/>
                  </a:lnTo>
                  <a:lnTo>
                    <a:pt x="192519" y="396965"/>
                  </a:lnTo>
                  <a:lnTo>
                    <a:pt x="199633" y="430744"/>
                  </a:lnTo>
                  <a:lnTo>
                    <a:pt x="222405" y="470480"/>
                  </a:lnTo>
                  <a:lnTo>
                    <a:pt x="236887" y="485183"/>
                  </a:lnTo>
                  <a:lnTo>
                    <a:pt x="255022" y="495617"/>
                  </a:lnTo>
                  <a:lnTo>
                    <a:pt x="274780" y="497914"/>
                  </a:lnTo>
                  <a:lnTo>
                    <a:pt x="330765" y="486776"/>
                  </a:lnTo>
                  <a:lnTo>
                    <a:pt x="347441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31899" y="1545957"/>
              <a:ext cx="132178" cy="439389"/>
            </a:xfrm>
            <a:custGeom>
              <a:avLst/>
              <a:gdLst/>
              <a:ahLst/>
              <a:cxnLst/>
              <a:rect l="0" t="0" r="0" b="0"/>
              <a:pathLst>
                <a:path w="132178" h="439389">
                  <a:moveTo>
                    <a:pt x="79535" y="439388"/>
                  </a:moveTo>
                  <a:lnTo>
                    <a:pt x="68357" y="428210"/>
                  </a:lnTo>
                  <a:lnTo>
                    <a:pt x="62868" y="410244"/>
                  </a:lnTo>
                  <a:lnTo>
                    <a:pt x="50651" y="347076"/>
                  </a:lnTo>
                  <a:lnTo>
                    <a:pt x="37261" y="288659"/>
                  </a:lnTo>
                  <a:lnTo>
                    <a:pt x="26845" y="238360"/>
                  </a:lnTo>
                  <a:lnTo>
                    <a:pt x="13230" y="186412"/>
                  </a:lnTo>
                  <a:lnTo>
                    <a:pt x="618" y="137095"/>
                  </a:lnTo>
                  <a:lnTo>
                    <a:pt x="0" y="92846"/>
                  </a:lnTo>
                  <a:lnTo>
                    <a:pt x="5582" y="66611"/>
                  </a:lnTo>
                  <a:lnTo>
                    <a:pt x="15861" y="47152"/>
                  </a:lnTo>
                  <a:lnTo>
                    <a:pt x="40391" y="23043"/>
                  </a:lnTo>
                  <a:lnTo>
                    <a:pt x="69886" y="6671"/>
                  </a:lnTo>
                  <a:lnTo>
                    <a:pt x="106442" y="0"/>
                  </a:lnTo>
                  <a:lnTo>
                    <a:pt x="120739" y="1559"/>
                  </a:lnTo>
                  <a:lnTo>
                    <a:pt x="132177" y="77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95620" y="1774775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2883" y="19128"/>
                  </a:lnTo>
                  <a:lnTo>
                    <a:pt x="51475" y="36881"/>
                  </a:lnTo>
                  <a:lnTo>
                    <a:pt x="19542" y="436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16719" y="182741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19" y="12042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16719" y="171160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00947" y="1743190"/>
              <a:ext cx="63172" cy="190954"/>
            </a:xfrm>
            <a:custGeom>
              <a:avLst/>
              <a:gdLst/>
              <a:ahLst/>
              <a:cxnLst/>
              <a:rect l="0" t="0" r="0" b="0"/>
              <a:pathLst>
                <a:path w="63172" h="190954">
                  <a:moveTo>
                    <a:pt x="0" y="94756"/>
                  </a:moveTo>
                  <a:lnTo>
                    <a:pt x="14654" y="153373"/>
                  </a:lnTo>
                  <a:lnTo>
                    <a:pt x="25858" y="190953"/>
                  </a:lnTo>
                  <a:lnTo>
                    <a:pt x="9988" y="132705"/>
                  </a:lnTo>
                  <a:lnTo>
                    <a:pt x="1973" y="79896"/>
                  </a:lnTo>
                  <a:lnTo>
                    <a:pt x="6174" y="43950"/>
                  </a:lnTo>
                  <a:lnTo>
                    <a:pt x="17951" y="24992"/>
                  </a:lnTo>
                  <a:lnTo>
                    <a:pt x="33714" y="1110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35784" y="1727072"/>
              <a:ext cx="129979" cy="191912"/>
            </a:xfrm>
            <a:custGeom>
              <a:avLst/>
              <a:gdLst/>
              <a:ahLst/>
              <a:cxnLst/>
              <a:rect l="0" t="0" r="0" b="0"/>
              <a:pathLst>
                <a:path w="129979" h="191912">
                  <a:moveTo>
                    <a:pt x="107318" y="5589"/>
                  </a:moveTo>
                  <a:lnTo>
                    <a:pt x="90551" y="0"/>
                  </a:lnTo>
                  <a:lnTo>
                    <a:pt x="72959" y="3495"/>
                  </a:lnTo>
                  <a:lnTo>
                    <a:pt x="46445" y="18617"/>
                  </a:lnTo>
                  <a:lnTo>
                    <a:pt x="16525" y="44687"/>
                  </a:lnTo>
                  <a:lnTo>
                    <a:pt x="738" y="70986"/>
                  </a:lnTo>
                  <a:lnTo>
                    <a:pt x="0" y="79603"/>
                  </a:lnTo>
                  <a:lnTo>
                    <a:pt x="5419" y="95416"/>
                  </a:lnTo>
                  <a:lnTo>
                    <a:pt x="12479" y="100569"/>
                  </a:lnTo>
                  <a:lnTo>
                    <a:pt x="44772" y="107821"/>
                  </a:lnTo>
                  <a:lnTo>
                    <a:pt x="105783" y="116061"/>
                  </a:lnTo>
                  <a:lnTo>
                    <a:pt x="114484" y="121351"/>
                  </a:lnTo>
                  <a:lnTo>
                    <a:pt x="127270" y="136588"/>
                  </a:lnTo>
                  <a:lnTo>
                    <a:pt x="129978" y="145564"/>
                  </a:lnTo>
                  <a:lnTo>
                    <a:pt x="129868" y="164897"/>
                  </a:lnTo>
                  <a:lnTo>
                    <a:pt x="125861" y="172625"/>
                  </a:lnTo>
                  <a:lnTo>
                    <a:pt x="112050" y="184333"/>
                  </a:lnTo>
                  <a:lnTo>
                    <a:pt x="78954" y="191911"/>
                  </a:lnTo>
                  <a:lnTo>
                    <a:pt x="24540" y="186349"/>
                  </a:lnTo>
                  <a:lnTo>
                    <a:pt x="12562" y="184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90501" y="1564205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77859"/>
                  </a:lnTo>
                  <a:lnTo>
                    <a:pt x="0" y="236233"/>
                  </a:lnTo>
                  <a:lnTo>
                    <a:pt x="1170" y="298784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53631" y="1658962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15206" y="8333"/>
                  </a:lnTo>
                  <a:lnTo>
                    <a:pt x="190404" y="11892"/>
                  </a:lnTo>
                  <a:lnTo>
                    <a:pt x="136353" y="27002"/>
                  </a:lnTo>
                  <a:lnTo>
                    <a:pt x="75027" y="36269"/>
                  </a:lnTo>
                  <a:lnTo>
                    <a:pt x="18329" y="580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11641" y="1490506"/>
              <a:ext cx="1" cy="494840"/>
            </a:xfrm>
            <a:custGeom>
              <a:avLst/>
              <a:gdLst/>
              <a:ahLst/>
              <a:cxnLst/>
              <a:rect l="0" t="0" r="0" b="0"/>
              <a:pathLst>
                <a:path w="1" h="49484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5310"/>
                  </a:lnTo>
                  <a:lnTo>
                    <a:pt x="0" y="267736"/>
                  </a:lnTo>
                  <a:lnTo>
                    <a:pt x="0" y="321484"/>
                  </a:lnTo>
                  <a:lnTo>
                    <a:pt x="0" y="370165"/>
                  </a:lnTo>
                  <a:lnTo>
                    <a:pt x="0" y="421634"/>
                  </a:lnTo>
                  <a:lnTo>
                    <a:pt x="0" y="46457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16885" y="166949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428" y="14654"/>
                  </a:lnTo>
                  <a:lnTo>
                    <a:pt x="107014" y="24749"/>
                  </a:lnTo>
                  <a:lnTo>
                    <a:pt x="47828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87536" y="1816889"/>
              <a:ext cx="208376" cy="148066"/>
            </a:xfrm>
            <a:custGeom>
              <a:avLst/>
              <a:gdLst/>
              <a:ahLst/>
              <a:cxnLst/>
              <a:rect l="0" t="0" r="0" b="0"/>
              <a:pathLst>
                <a:path w="208376" h="148066">
                  <a:moveTo>
                    <a:pt x="8333" y="10529"/>
                  </a:moveTo>
                  <a:lnTo>
                    <a:pt x="0" y="48007"/>
                  </a:lnTo>
                  <a:lnTo>
                    <a:pt x="1574" y="85974"/>
                  </a:lnTo>
                  <a:lnTo>
                    <a:pt x="12587" y="135136"/>
                  </a:lnTo>
                  <a:lnTo>
                    <a:pt x="18188" y="141563"/>
                  </a:lnTo>
                  <a:lnTo>
                    <a:pt x="25432" y="144678"/>
                  </a:lnTo>
                  <a:lnTo>
                    <a:pt x="33770" y="145585"/>
                  </a:lnTo>
                  <a:lnTo>
                    <a:pt x="41669" y="142680"/>
                  </a:lnTo>
                  <a:lnTo>
                    <a:pt x="56684" y="130094"/>
                  </a:lnTo>
                  <a:lnTo>
                    <a:pt x="72702" y="103277"/>
                  </a:lnTo>
                  <a:lnTo>
                    <a:pt x="80190" y="63728"/>
                  </a:lnTo>
                  <a:lnTo>
                    <a:pt x="91446" y="105859"/>
                  </a:lnTo>
                  <a:lnTo>
                    <a:pt x="121414" y="143503"/>
                  </a:lnTo>
                  <a:lnTo>
                    <a:pt x="130514" y="147141"/>
                  </a:lnTo>
                  <a:lnTo>
                    <a:pt x="153103" y="148065"/>
                  </a:lnTo>
                  <a:lnTo>
                    <a:pt x="172501" y="141456"/>
                  </a:lnTo>
                  <a:lnTo>
                    <a:pt x="180949" y="136418"/>
                  </a:lnTo>
                  <a:lnTo>
                    <a:pt x="193456" y="121462"/>
                  </a:lnTo>
                  <a:lnTo>
                    <a:pt x="201744" y="101946"/>
                  </a:lnTo>
                  <a:lnTo>
                    <a:pt x="207065" y="51290"/>
                  </a:lnTo>
                  <a:lnTo>
                    <a:pt x="2083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31741" y="1816889"/>
              <a:ext cx="138817" cy="181856"/>
            </a:xfrm>
            <a:custGeom>
              <a:avLst/>
              <a:gdLst/>
              <a:ahLst/>
              <a:cxnLst/>
              <a:rect l="0" t="0" r="0" b="0"/>
              <a:pathLst>
                <a:path w="138817" h="181856">
                  <a:moveTo>
                    <a:pt x="79983" y="0"/>
                  </a:moveTo>
                  <a:lnTo>
                    <a:pt x="36020" y="20244"/>
                  </a:lnTo>
                  <a:lnTo>
                    <a:pt x="11325" y="44993"/>
                  </a:lnTo>
                  <a:lnTo>
                    <a:pt x="2675" y="67570"/>
                  </a:lnTo>
                  <a:lnTo>
                    <a:pt x="0" y="93202"/>
                  </a:lnTo>
                  <a:lnTo>
                    <a:pt x="2711" y="120192"/>
                  </a:lnTo>
                  <a:lnTo>
                    <a:pt x="10935" y="141546"/>
                  </a:lnTo>
                  <a:lnTo>
                    <a:pt x="16404" y="150516"/>
                  </a:lnTo>
                  <a:lnTo>
                    <a:pt x="31838" y="163602"/>
                  </a:lnTo>
                  <a:lnTo>
                    <a:pt x="70343" y="181535"/>
                  </a:lnTo>
                  <a:lnTo>
                    <a:pt x="80575" y="181855"/>
                  </a:lnTo>
                  <a:lnTo>
                    <a:pt x="101304" y="175971"/>
                  </a:lnTo>
                  <a:lnTo>
                    <a:pt x="119095" y="162437"/>
                  </a:lnTo>
                  <a:lnTo>
                    <a:pt x="127114" y="153915"/>
                  </a:lnTo>
                  <a:lnTo>
                    <a:pt x="136025" y="131968"/>
                  </a:lnTo>
                  <a:lnTo>
                    <a:pt x="138816" y="107785"/>
                  </a:lnTo>
                  <a:lnTo>
                    <a:pt x="136157" y="85339"/>
                  </a:lnTo>
                  <a:lnTo>
                    <a:pt x="127956" y="66785"/>
                  </a:lnTo>
                  <a:lnTo>
                    <a:pt x="103627" y="35809"/>
                  </a:lnTo>
                  <a:lnTo>
                    <a:pt x="93221" y="27614"/>
                  </a:lnTo>
                  <a:lnTo>
                    <a:pt x="7998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79399" y="1532620"/>
              <a:ext cx="163994" cy="452892"/>
            </a:xfrm>
            <a:custGeom>
              <a:avLst/>
              <a:gdLst/>
              <a:ahLst/>
              <a:cxnLst/>
              <a:rect l="0" t="0" r="0" b="0"/>
              <a:pathLst>
                <a:path w="163994" h="452892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80" y="140324"/>
                  </a:lnTo>
                  <a:lnTo>
                    <a:pt x="5761" y="185589"/>
                  </a:lnTo>
                  <a:lnTo>
                    <a:pt x="5931" y="229883"/>
                  </a:lnTo>
                  <a:lnTo>
                    <a:pt x="6026" y="288042"/>
                  </a:lnTo>
                  <a:lnTo>
                    <a:pt x="6054" y="338029"/>
                  </a:lnTo>
                  <a:lnTo>
                    <a:pt x="6063" y="386766"/>
                  </a:lnTo>
                  <a:lnTo>
                    <a:pt x="11655" y="439566"/>
                  </a:lnTo>
                  <a:lnTo>
                    <a:pt x="14471" y="443952"/>
                  </a:lnTo>
                  <a:lnTo>
                    <a:pt x="17519" y="443367"/>
                  </a:lnTo>
                  <a:lnTo>
                    <a:pt x="61459" y="393980"/>
                  </a:lnTo>
                  <a:lnTo>
                    <a:pt x="116532" y="360095"/>
                  </a:lnTo>
                  <a:lnTo>
                    <a:pt x="144472" y="340011"/>
                  </a:lnTo>
                  <a:lnTo>
                    <a:pt x="150979" y="330789"/>
                  </a:lnTo>
                  <a:lnTo>
                    <a:pt x="158209" y="308064"/>
                  </a:lnTo>
                  <a:lnTo>
                    <a:pt x="157798" y="297793"/>
                  </a:lnTo>
                  <a:lnTo>
                    <a:pt x="151101" y="280141"/>
                  </a:lnTo>
                  <a:lnTo>
                    <a:pt x="143700" y="274498"/>
                  </a:lnTo>
                  <a:lnTo>
                    <a:pt x="122999" y="268228"/>
                  </a:lnTo>
                  <a:lnTo>
                    <a:pt x="101320" y="271681"/>
                  </a:lnTo>
                  <a:lnTo>
                    <a:pt x="81157" y="282184"/>
                  </a:lnTo>
                  <a:lnTo>
                    <a:pt x="64396" y="298550"/>
                  </a:lnTo>
                  <a:lnTo>
                    <a:pt x="42977" y="337653"/>
                  </a:lnTo>
                  <a:lnTo>
                    <a:pt x="34949" y="358298"/>
                  </a:lnTo>
                  <a:lnTo>
                    <a:pt x="33721" y="379172"/>
                  </a:lnTo>
                  <a:lnTo>
                    <a:pt x="38244" y="400148"/>
                  </a:lnTo>
                  <a:lnTo>
                    <a:pt x="53945" y="430518"/>
                  </a:lnTo>
                  <a:lnTo>
                    <a:pt x="66730" y="447145"/>
                  </a:lnTo>
                  <a:lnTo>
                    <a:pt x="75754" y="451344"/>
                  </a:lnTo>
                  <a:lnTo>
                    <a:pt x="98260" y="452891"/>
                  </a:lnTo>
                  <a:lnTo>
                    <a:pt x="131649" y="441596"/>
                  </a:lnTo>
                  <a:lnTo>
                    <a:pt x="163993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59206" y="160631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0" y="156630"/>
                  </a:lnTo>
                  <a:lnTo>
                    <a:pt x="0" y="219544"/>
                  </a:lnTo>
                  <a:lnTo>
                    <a:pt x="0" y="274580"/>
                  </a:lnTo>
                  <a:lnTo>
                    <a:pt x="3119" y="332572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32864" y="1733529"/>
              <a:ext cx="221099" cy="30719"/>
            </a:xfrm>
            <a:custGeom>
              <a:avLst/>
              <a:gdLst/>
              <a:ahLst/>
              <a:cxnLst/>
              <a:rect l="0" t="0" r="0" b="0"/>
              <a:pathLst>
                <a:path w="221099" h="30719">
                  <a:moveTo>
                    <a:pt x="221098" y="30718"/>
                  </a:moveTo>
                  <a:lnTo>
                    <a:pt x="215509" y="13950"/>
                  </a:lnTo>
                  <a:lnTo>
                    <a:pt x="209183" y="9011"/>
                  </a:lnTo>
                  <a:lnTo>
                    <a:pt x="189676" y="3523"/>
                  </a:lnTo>
                  <a:lnTo>
                    <a:pt x="139026" y="0"/>
                  </a:lnTo>
                  <a:lnTo>
                    <a:pt x="83960" y="2423"/>
                  </a:lnTo>
                  <a:lnTo>
                    <a:pt x="28023" y="13820"/>
                  </a:lnTo>
                  <a:lnTo>
                    <a:pt x="0" y="201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40385" y="1595791"/>
              <a:ext cx="29392" cy="400084"/>
            </a:xfrm>
            <a:custGeom>
              <a:avLst/>
              <a:gdLst/>
              <a:ahLst/>
              <a:cxnLst/>
              <a:rect l="0" t="0" r="0" b="0"/>
              <a:pathLst>
                <a:path w="29392" h="40008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17356"/>
                  </a:lnTo>
                  <a:lnTo>
                    <a:pt x="7740" y="173202"/>
                  </a:lnTo>
                  <a:lnTo>
                    <a:pt x="13805" y="228405"/>
                  </a:lnTo>
                  <a:lnTo>
                    <a:pt x="17364" y="279025"/>
                  </a:lnTo>
                  <a:lnTo>
                    <a:pt x="19736" y="341032"/>
                  </a:lnTo>
                  <a:lnTo>
                    <a:pt x="29391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43434" y="1759684"/>
              <a:ext cx="189513" cy="25621"/>
            </a:xfrm>
            <a:custGeom>
              <a:avLst/>
              <a:gdLst/>
              <a:ahLst/>
              <a:cxnLst/>
              <a:rect l="0" t="0" r="0" b="0"/>
              <a:pathLst>
                <a:path w="189513" h="25621">
                  <a:moveTo>
                    <a:pt x="189512" y="15091"/>
                  </a:moveTo>
                  <a:lnTo>
                    <a:pt x="145550" y="437"/>
                  </a:lnTo>
                  <a:lnTo>
                    <a:pt x="125520" y="0"/>
                  </a:lnTo>
                  <a:lnTo>
                    <a:pt x="66355" y="5132"/>
                  </a:lnTo>
                  <a:lnTo>
                    <a:pt x="24805" y="15897"/>
                  </a:lnTo>
                  <a:lnTo>
                    <a:pt x="0" y="256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69776" y="1777835"/>
              <a:ext cx="178974" cy="182283"/>
            </a:xfrm>
            <a:custGeom>
              <a:avLst/>
              <a:gdLst/>
              <a:ahLst/>
              <a:cxnLst/>
              <a:rect l="0" t="0" r="0" b="0"/>
              <a:pathLst>
                <a:path w="178974" h="182283">
                  <a:moveTo>
                    <a:pt x="0" y="70640"/>
                  </a:moveTo>
                  <a:lnTo>
                    <a:pt x="54144" y="70640"/>
                  </a:lnTo>
                  <a:lnTo>
                    <a:pt x="109091" y="70640"/>
                  </a:lnTo>
                  <a:lnTo>
                    <a:pt x="145407" y="65050"/>
                  </a:lnTo>
                  <a:lnTo>
                    <a:pt x="172804" y="50396"/>
                  </a:lnTo>
                  <a:lnTo>
                    <a:pt x="177204" y="43106"/>
                  </a:lnTo>
                  <a:lnTo>
                    <a:pt x="178973" y="25647"/>
                  </a:lnTo>
                  <a:lnTo>
                    <a:pt x="175467" y="18418"/>
                  </a:lnTo>
                  <a:lnTo>
                    <a:pt x="162213" y="7266"/>
                  </a:lnTo>
                  <a:lnTo>
                    <a:pt x="129431" y="0"/>
                  </a:lnTo>
                  <a:lnTo>
                    <a:pt x="95672" y="3436"/>
                  </a:lnTo>
                  <a:lnTo>
                    <a:pt x="77225" y="11915"/>
                  </a:lnTo>
                  <a:lnTo>
                    <a:pt x="69031" y="17452"/>
                  </a:lnTo>
                  <a:lnTo>
                    <a:pt x="56807" y="32963"/>
                  </a:lnTo>
                  <a:lnTo>
                    <a:pt x="48644" y="52725"/>
                  </a:lnTo>
                  <a:lnTo>
                    <a:pt x="45218" y="90158"/>
                  </a:lnTo>
                  <a:lnTo>
                    <a:pt x="52262" y="128545"/>
                  </a:lnTo>
                  <a:lnTo>
                    <a:pt x="68647" y="155777"/>
                  </a:lnTo>
                  <a:lnTo>
                    <a:pt x="81592" y="171260"/>
                  </a:lnTo>
                  <a:lnTo>
                    <a:pt x="101384" y="179700"/>
                  </a:lnTo>
                  <a:lnTo>
                    <a:pt x="123438" y="182282"/>
                  </a:lnTo>
                  <a:lnTo>
                    <a:pt x="157927" y="1759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66894" y="1764247"/>
              <a:ext cx="150323" cy="186351"/>
            </a:xfrm>
            <a:custGeom>
              <a:avLst/>
              <a:gdLst/>
              <a:ahLst/>
              <a:cxnLst/>
              <a:rect l="0" t="0" r="0" b="0"/>
              <a:pathLst>
                <a:path w="150323" h="186351">
                  <a:moveTo>
                    <a:pt x="45037" y="73699"/>
                  </a:moveTo>
                  <a:lnTo>
                    <a:pt x="50626" y="132316"/>
                  </a:lnTo>
                  <a:lnTo>
                    <a:pt x="59691" y="172696"/>
                  </a:lnTo>
                  <a:lnTo>
                    <a:pt x="58316" y="180641"/>
                  </a:lnTo>
                  <a:lnTo>
                    <a:pt x="53889" y="184768"/>
                  </a:lnTo>
                  <a:lnTo>
                    <a:pt x="47429" y="186350"/>
                  </a:lnTo>
                  <a:lnTo>
                    <a:pt x="40782" y="182725"/>
                  </a:lnTo>
                  <a:lnTo>
                    <a:pt x="27159" y="166219"/>
                  </a:lnTo>
                  <a:lnTo>
                    <a:pt x="0" y="105088"/>
                  </a:lnTo>
                  <a:lnTo>
                    <a:pt x="237" y="68052"/>
                  </a:lnTo>
                  <a:lnTo>
                    <a:pt x="11088" y="47403"/>
                  </a:lnTo>
                  <a:lnTo>
                    <a:pt x="18895" y="38621"/>
                  </a:lnTo>
                  <a:lnTo>
                    <a:pt x="52239" y="20672"/>
                  </a:lnTo>
                  <a:lnTo>
                    <a:pt x="110324" y="11362"/>
                  </a:lnTo>
                  <a:lnTo>
                    <a:pt x="1503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48201" y="1743190"/>
              <a:ext cx="211755" cy="238826"/>
            </a:xfrm>
            <a:custGeom>
              <a:avLst/>
              <a:gdLst/>
              <a:ahLst/>
              <a:cxnLst/>
              <a:rect l="0" t="0" r="0" b="0"/>
              <a:pathLst>
                <a:path w="211755" h="238826">
                  <a:moveTo>
                    <a:pt x="137471" y="0"/>
                  </a:moveTo>
                  <a:lnTo>
                    <a:pt x="74043" y="17958"/>
                  </a:lnTo>
                  <a:lnTo>
                    <a:pt x="43808" y="29367"/>
                  </a:lnTo>
                  <a:lnTo>
                    <a:pt x="4716" y="60293"/>
                  </a:lnTo>
                  <a:lnTo>
                    <a:pt x="1004" y="68271"/>
                  </a:lnTo>
                  <a:lnTo>
                    <a:pt x="0" y="86495"/>
                  </a:lnTo>
                  <a:lnTo>
                    <a:pt x="3710" y="95097"/>
                  </a:lnTo>
                  <a:lnTo>
                    <a:pt x="17190" y="110896"/>
                  </a:lnTo>
                  <a:lnTo>
                    <a:pt x="37999" y="119477"/>
                  </a:lnTo>
                  <a:lnTo>
                    <a:pt x="89487" y="124986"/>
                  </a:lnTo>
                  <a:lnTo>
                    <a:pt x="147227" y="137616"/>
                  </a:lnTo>
                  <a:lnTo>
                    <a:pt x="167543" y="145390"/>
                  </a:lnTo>
                  <a:lnTo>
                    <a:pt x="192135" y="164091"/>
                  </a:lnTo>
                  <a:lnTo>
                    <a:pt x="207000" y="181724"/>
                  </a:lnTo>
                  <a:lnTo>
                    <a:pt x="210729" y="191339"/>
                  </a:lnTo>
                  <a:lnTo>
                    <a:pt x="211754" y="211381"/>
                  </a:lnTo>
                  <a:lnTo>
                    <a:pt x="208050" y="219300"/>
                  </a:lnTo>
                  <a:lnTo>
                    <a:pt x="194576" y="231217"/>
                  </a:lnTo>
                  <a:lnTo>
                    <a:pt x="173769" y="237294"/>
                  </a:lnTo>
                  <a:lnTo>
                    <a:pt x="148924" y="238825"/>
                  </a:lnTo>
                  <a:lnTo>
                    <a:pt x="91727" y="230275"/>
                  </a:lnTo>
                  <a:lnTo>
                    <a:pt x="42714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67791" y="1794687"/>
              <a:ext cx="155655" cy="176707"/>
            </a:xfrm>
            <a:custGeom>
              <a:avLst/>
              <a:gdLst/>
              <a:ahLst/>
              <a:cxnLst/>
              <a:rect l="0" t="0" r="0" b="0"/>
              <a:pathLst>
                <a:path w="155655" h="176707">
                  <a:moveTo>
                    <a:pt x="128493" y="32731"/>
                  </a:moveTo>
                  <a:lnTo>
                    <a:pt x="99184" y="3423"/>
                  </a:lnTo>
                  <a:lnTo>
                    <a:pt x="89066" y="324"/>
                  </a:lnTo>
                  <a:lnTo>
                    <a:pt x="62227" y="0"/>
                  </a:lnTo>
                  <a:lnTo>
                    <a:pt x="25410" y="11984"/>
                  </a:lnTo>
                  <a:lnTo>
                    <a:pt x="9369" y="27020"/>
                  </a:lnTo>
                  <a:lnTo>
                    <a:pt x="3453" y="35942"/>
                  </a:lnTo>
                  <a:lnTo>
                    <a:pt x="0" y="61454"/>
                  </a:lnTo>
                  <a:lnTo>
                    <a:pt x="7315" y="114314"/>
                  </a:lnTo>
                  <a:lnTo>
                    <a:pt x="22268" y="147761"/>
                  </a:lnTo>
                  <a:lnTo>
                    <a:pt x="37998" y="163014"/>
                  </a:lnTo>
                  <a:lnTo>
                    <a:pt x="57857" y="172523"/>
                  </a:lnTo>
                  <a:lnTo>
                    <a:pt x="94176" y="176706"/>
                  </a:lnTo>
                  <a:lnTo>
                    <a:pt x="116750" y="173539"/>
                  </a:lnTo>
                  <a:lnTo>
                    <a:pt x="135362" y="161993"/>
                  </a:lnTo>
                  <a:lnTo>
                    <a:pt x="143601" y="154000"/>
                  </a:lnTo>
                  <a:lnTo>
                    <a:pt x="152755" y="132642"/>
                  </a:lnTo>
                  <a:lnTo>
                    <a:pt x="155654" y="108721"/>
                  </a:lnTo>
                  <a:lnTo>
                    <a:pt x="150708" y="77863"/>
                  </a:lnTo>
                  <a:lnTo>
                    <a:pt x="139021" y="537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42097" y="1646459"/>
              <a:ext cx="112114" cy="328359"/>
            </a:xfrm>
            <a:custGeom>
              <a:avLst/>
              <a:gdLst/>
              <a:ahLst/>
              <a:cxnLst/>
              <a:rect l="0" t="0" r="0" b="0"/>
              <a:pathLst>
                <a:path w="112114" h="328359">
                  <a:moveTo>
                    <a:pt x="48943" y="328358"/>
                  </a:moveTo>
                  <a:lnTo>
                    <a:pt x="32154" y="266077"/>
                  </a:lnTo>
                  <a:lnTo>
                    <a:pt x="25609" y="212027"/>
                  </a:lnTo>
                  <a:lnTo>
                    <a:pt x="13398" y="156290"/>
                  </a:lnTo>
                  <a:lnTo>
                    <a:pt x="891" y="99050"/>
                  </a:lnTo>
                  <a:lnTo>
                    <a:pt x="0" y="52054"/>
                  </a:lnTo>
                  <a:lnTo>
                    <a:pt x="8083" y="26572"/>
                  </a:lnTo>
                  <a:lnTo>
                    <a:pt x="22594" y="9787"/>
                  </a:lnTo>
                  <a:lnTo>
                    <a:pt x="31377" y="3673"/>
                  </a:lnTo>
                  <a:lnTo>
                    <a:pt x="50494" y="0"/>
                  </a:lnTo>
                  <a:lnTo>
                    <a:pt x="60506" y="658"/>
                  </a:lnTo>
                  <a:lnTo>
                    <a:pt x="77868" y="7628"/>
                  </a:lnTo>
                  <a:lnTo>
                    <a:pt x="97678" y="18467"/>
                  </a:lnTo>
                  <a:lnTo>
                    <a:pt x="112113" y="230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06812" y="182741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961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49660" y="1658962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452" y="194676"/>
                  </a:lnTo>
                  <a:lnTo>
                    <a:pt x="9456" y="248624"/>
                  </a:lnTo>
                  <a:lnTo>
                    <a:pt x="9753" y="301654"/>
                  </a:lnTo>
                  <a:lnTo>
                    <a:pt x="18195" y="360388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22667" y="1806361"/>
              <a:ext cx="231628" cy="9066"/>
            </a:xfrm>
            <a:custGeom>
              <a:avLst/>
              <a:gdLst/>
              <a:ahLst/>
              <a:cxnLst/>
              <a:rect l="0" t="0" r="0" b="0"/>
              <a:pathLst>
                <a:path w="231628" h="9066">
                  <a:moveTo>
                    <a:pt x="231627" y="0"/>
                  </a:moveTo>
                  <a:lnTo>
                    <a:pt x="177482" y="3119"/>
                  </a:lnTo>
                  <a:lnTo>
                    <a:pt x="122536" y="9065"/>
                  </a:lnTo>
                  <a:lnTo>
                    <a:pt x="59387" y="3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82861" y="1627376"/>
              <a:ext cx="308346" cy="396938"/>
            </a:xfrm>
            <a:custGeom>
              <a:avLst/>
              <a:gdLst/>
              <a:ahLst/>
              <a:cxnLst/>
              <a:rect l="0" t="0" r="0" b="0"/>
              <a:pathLst>
                <a:path w="308346" h="396938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2423" y="85426"/>
                  </a:lnTo>
                  <a:lnTo>
                    <a:pt x="2842" y="140345"/>
                  </a:lnTo>
                  <a:lnTo>
                    <a:pt x="8556" y="201071"/>
                  </a:lnTo>
                  <a:lnTo>
                    <a:pt x="12068" y="263518"/>
                  </a:lnTo>
                  <a:lnTo>
                    <a:pt x="19321" y="324624"/>
                  </a:lnTo>
                  <a:lnTo>
                    <a:pt x="16893" y="356797"/>
                  </a:lnTo>
                  <a:lnTo>
                    <a:pt x="14608" y="364207"/>
                  </a:lnTo>
                  <a:lnTo>
                    <a:pt x="11914" y="365637"/>
                  </a:lnTo>
                  <a:lnTo>
                    <a:pt x="8950" y="363081"/>
                  </a:lnTo>
                  <a:lnTo>
                    <a:pt x="4776" y="331538"/>
                  </a:lnTo>
                  <a:lnTo>
                    <a:pt x="14703" y="274420"/>
                  </a:lnTo>
                  <a:lnTo>
                    <a:pt x="33402" y="231761"/>
                  </a:lnTo>
                  <a:lnTo>
                    <a:pt x="40822" y="227037"/>
                  </a:lnTo>
                  <a:lnTo>
                    <a:pt x="49278" y="226227"/>
                  </a:lnTo>
                  <a:lnTo>
                    <a:pt x="58425" y="228027"/>
                  </a:lnTo>
                  <a:lnTo>
                    <a:pt x="65693" y="232737"/>
                  </a:lnTo>
                  <a:lnTo>
                    <a:pt x="95355" y="275274"/>
                  </a:lnTo>
                  <a:lnTo>
                    <a:pt x="118051" y="329705"/>
                  </a:lnTo>
                  <a:lnTo>
                    <a:pt x="121821" y="342636"/>
                  </a:lnTo>
                  <a:lnTo>
                    <a:pt x="125504" y="346577"/>
                  </a:lnTo>
                  <a:lnTo>
                    <a:pt x="129129" y="344525"/>
                  </a:lnTo>
                  <a:lnTo>
                    <a:pt x="138617" y="332107"/>
                  </a:lnTo>
                  <a:lnTo>
                    <a:pt x="193344" y="291175"/>
                  </a:lnTo>
                  <a:lnTo>
                    <a:pt x="245281" y="256179"/>
                  </a:lnTo>
                  <a:lnTo>
                    <a:pt x="252264" y="246825"/>
                  </a:lnTo>
                  <a:lnTo>
                    <a:pt x="260024" y="223954"/>
                  </a:lnTo>
                  <a:lnTo>
                    <a:pt x="259754" y="213643"/>
                  </a:lnTo>
                  <a:lnTo>
                    <a:pt x="253214" y="195948"/>
                  </a:lnTo>
                  <a:lnTo>
                    <a:pt x="239388" y="183404"/>
                  </a:lnTo>
                  <a:lnTo>
                    <a:pt x="230788" y="178422"/>
                  </a:lnTo>
                  <a:lnTo>
                    <a:pt x="211874" y="176005"/>
                  </a:lnTo>
                  <a:lnTo>
                    <a:pt x="201918" y="176998"/>
                  </a:lnTo>
                  <a:lnTo>
                    <a:pt x="181496" y="187460"/>
                  </a:lnTo>
                  <a:lnTo>
                    <a:pt x="163060" y="203809"/>
                  </a:lnTo>
                  <a:lnTo>
                    <a:pt x="146105" y="233913"/>
                  </a:lnTo>
                  <a:lnTo>
                    <a:pt x="137582" y="258769"/>
                  </a:lnTo>
                  <a:lnTo>
                    <a:pt x="137386" y="304660"/>
                  </a:lnTo>
                  <a:lnTo>
                    <a:pt x="144737" y="344123"/>
                  </a:lnTo>
                  <a:lnTo>
                    <a:pt x="159912" y="372454"/>
                  </a:lnTo>
                  <a:lnTo>
                    <a:pt x="178814" y="385074"/>
                  </a:lnTo>
                  <a:lnTo>
                    <a:pt x="202812" y="393412"/>
                  </a:lnTo>
                  <a:lnTo>
                    <a:pt x="243801" y="396937"/>
                  </a:lnTo>
                  <a:lnTo>
                    <a:pt x="293863" y="391360"/>
                  </a:lnTo>
                  <a:lnTo>
                    <a:pt x="308345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53540" y="1757512"/>
              <a:ext cx="216807" cy="237440"/>
            </a:xfrm>
            <a:custGeom>
              <a:avLst/>
              <a:gdLst/>
              <a:ahLst/>
              <a:cxnLst/>
              <a:rect l="0" t="0" r="0" b="0"/>
              <a:pathLst>
                <a:path w="216807" h="237440">
                  <a:moveTo>
                    <a:pt x="121936" y="38320"/>
                  </a:moveTo>
                  <a:lnTo>
                    <a:pt x="92627" y="9012"/>
                  </a:lnTo>
                  <a:lnTo>
                    <a:pt x="73035" y="1898"/>
                  </a:lnTo>
                  <a:lnTo>
                    <a:pt x="61259" y="0"/>
                  </a:lnTo>
                  <a:lnTo>
                    <a:pt x="41936" y="4132"/>
                  </a:lnTo>
                  <a:lnTo>
                    <a:pt x="10467" y="25848"/>
                  </a:lnTo>
                  <a:lnTo>
                    <a:pt x="2204" y="45255"/>
                  </a:lnTo>
                  <a:lnTo>
                    <a:pt x="0" y="56981"/>
                  </a:lnTo>
                  <a:lnTo>
                    <a:pt x="3792" y="79370"/>
                  </a:lnTo>
                  <a:lnTo>
                    <a:pt x="8078" y="90253"/>
                  </a:lnTo>
                  <a:lnTo>
                    <a:pt x="15615" y="98678"/>
                  </a:lnTo>
                  <a:lnTo>
                    <a:pt x="48579" y="116125"/>
                  </a:lnTo>
                  <a:lnTo>
                    <a:pt x="101640" y="132501"/>
                  </a:lnTo>
                  <a:lnTo>
                    <a:pt x="162763" y="151718"/>
                  </a:lnTo>
                  <a:lnTo>
                    <a:pt x="202790" y="176100"/>
                  </a:lnTo>
                  <a:lnTo>
                    <a:pt x="210933" y="182816"/>
                  </a:lnTo>
                  <a:lnTo>
                    <a:pt x="215193" y="190803"/>
                  </a:lnTo>
                  <a:lnTo>
                    <a:pt x="216806" y="209035"/>
                  </a:lnTo>
                  <a:lnTo>
                    <a:pt x="213258" y="216471"/>
                  </a:lnTo>
                  <a:lnTo>
                    <a:pt x="199958" y="227852"/>
                  </a:lnTo>
                  <a:lnTo>
                    <a:pt x="161560" y="235248"/>
                  </a:lnTo>
                  <a:lnTo>
                    <a:pt x="118729" y="237439"/>
                  </a:lnTo>
                  <a:lnTo>
                    <a:pt x="93604" y="231713"/>
                  </a:lnTo>
                  <a:lnTo>
                    <a:pt x="48236" y="2067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88271" y="1585262"/>
              <a:ext cx="34604" cy="410613"/>
            </a:xfrm>
            <a:custGeom>
              <a:avLst/>
              <a:gdLst/>
              <a:ahLst/>
              <a:cxnLst/>
              <a:rect l="0" t="0" r="0" b="0"/>
              <a:pathLst>
                <a:path w="34604" h="410613">
                  <a:moveTo>
                    <a:pt x="13547" y="0"/>
                  </a:moveTo>
                  <a:lnTo>
                    <a:pt x="2368" y="22357"/>
                  </a:lnTo>
                  <a:lnTo>
                    <a:pt x="0" y="42692"/>
                  </a:lnTo>
                  <a:lnTo>
                    <a:pt x="2422" y="101110"/>
                  </a:lnTo>
                  <a:lnTo>
                    <a:pt x="8431" y="148632"/>
                  </a:lnTo>
                  <a:lnTo>
                    <a:pt x="17620" y="209116"/>
                  </a:lnTo>
                  <a:lnTo>
                    <a:pt x="21206" y="252038"/>
                  </a:lnTo>
                  <a:lnTo>
                    <a:pt x="26344" y="309425"/>
                  </a:lnTo>
                  <a:lnTo>
                    <a:pt x="32972" y="370737"/>
                  </a:lnTo>
                  <a:lnTo>
                    <a:pt x="34603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75476" y="171160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4"/>
                  </a:lnTo>
                  <a:lnTo>
                    <a:pt x="117958" y="23334"/>
                  </a:lnTo>
                  <a:lnTo>
                    <a:pt x="55047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84087" y="1827334"/>
              <a:ext cx="233587" cy="180451"/>
            </a:xfrm>
            <a:custGeom>
              <a:avLst/>
              <a:gdLst/>
              <a:ahLst/>
              <a:cxnLst/>
              <a:rect l="0" t="0" r="0" b="0"/>
              <a:pathLst>
                <a:path w="233587" h="180451">
                  <a:moveTo>
                    <a:pt x="117772" y="115897"/>
                  </a:moveTo>
                  <a:lnTo>
                    <a:pt x="123361" y="99130"/>
                  </a:lnTo>
                  <a:lnTo>
                    <a:pt x="121248" y="66346"/>
                  </a:lnTo>
                  <a:lnTo>
                    <a:pt x="107624" y="32585"/>
                  </a:lnTo>
                  <a:lnTo>
                    <a:pt x="83179" y="5944"/>
                  </a:lnTo>
                  <a:lnTo>
                    <a:pt x="73654" y="1651"/>
                  </a:lnTo>
                  <a:lnTo>
                    <a:pt x="53710" y="0"/>
                  </a:lnTo>
                  <a:lnTo>
                    <a:pt x="33148" y="9406"/>
                  </a:lnTo>
                  <a:lnTo>
                    <a:pt x="22752" y="16827"/>
                  </a:lnTo>
                  <a:lnTo>
                    <a:pt x="8080" y="40670"/>
                  </a:lnTo>
                  <a:lnTo>
                    <a:pt x="0" y="68425"/>
                  </a:lnTo>
                  <a:lnTo>
                    <a:pt x="4345" y="117958"/>
                  </a:lnTo>
                  <a:lnTo>
                    <a:pt x="11208" y="142550"/>
                  </a:lnTo>
                  <a:lnTo>
                    <a:pt x="22057" y="161278"/>
                  </a:lnTo>
                  <a:lnTo>
                    <a:pt x="37797" y="174281"/>
                  </a:lnTo>
                  <a:lnTo>
                    <a:pt x="46908" y="179386"/>
                  </a:lnTo>
                  <a:lnTo>
                    <a:pt x="55321" y="180450"/>
                  </a:lnTo>
                  <a:lnTo>
                    <a:pt x="70909" y="175393"/>
                  </a:lnTo>
                  <a:lnTo>
                    <a:pt x="85636" y="159107"/>
                  </a:lnTo>
                  <a:lnTo>
                    <a:pt x="92838" y="148214"/>
                  </a:lnTo>
                  <a:lnTo>
                    <a:pt x="97722" y="123631"/>
                  </a:lnTo>
                  <a:lnTo>
                    <a:pt x="97386" y="110525"/>
                  </a:lnTo>
                  <a:lnTo>
                    <a:pt x="99502" y="105296"/>
                  </a:lnTo>
                  <a:lnTo>
                    <a:pt x="103253" y="105321"/>
                  </a:lnTo>
                  <a:lnTo>
                    <a:pt x="113658" y="114706"/>
                  </a:lnTo>
                  <a:lnTo>
                    <a:pt x="151819" y="153652"/>
                  </a:lnTo>
                  <a:lnTo>
                    <a:pt x="174629" y="161923"/>
                  </a:lnTo>
                  <a:lnTo>
                    <a:pt x="198024" y="164429"/>
                  </a:lnTo>
                  <a:lnTo>
                    <a:pt x="233586" y="1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28201" y="1595791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3119" y="161544"/>
                  </a:lnTo>
                  <a:lnTo>
                    <a:pt x="11453" y="217881"/>
                  </a:lnTo>
                  <a:lnTo>
                    <a:pt x="18211" y="280196"/>
                  </a:lnTo>
                  <a:lnTo>
                    <a:pt x="26084" y="342476"/>
                  </a:lnTo>
                  <a:lnTo>
                    <a:pt x="33981" y="401523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33445" y="1753718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27420" y="5589"/>
                  </a:lnTo>
                  <a:lnTo>
                    <a:pt x="76034" y="10723"/>
                  </a:lnTo>
                  <a:lnTo>
                    <a:pt x="2706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49258" y="1814370"/>
              <a:ext cx="173173" cy="202562"/>
            </a:xfrm>
            <a:custGeom>
              <a:avLst/>
              <a:gdLst/>
              <a:ahLst/>
              <a:cxnLst/>
              <a:rect l="0" t="0" r="0" b="0"/>
              <a:pathLst>
                <a:path w="173173" h="202562">
                  <a:moveTo>
                    <a:pt x="0" y="76219"/>
                  </a:moveTo>
                  <a:lnTo>
                    <a:pt x="27556" y="83454"/>
                  </a:lnTo>
                  <a:lnTo>
                    <a:pt x="80659" y="82977"/>
                  </a:lnTo>
                  <a:lnTo>
                    <a:pt x="143636" y="67534"/>
                  </a:lnTo>
                  <a:lnTo>
                    <a:pt x="166783" y="56371"/>
                  </a:lnTo>
                  <a:lnTo>
                    <a:pt x="172020" y="48949"/>
                  </a:lnTo>
                  <a:lnTo>
                    <a:pt x="173172" y="40491"/>
                  </a:lnTo>
                  <a:lnTo>
                    <a:pt x="171600" y="31344"/>
                  </a:lnTo>
                  <a:lnTo>
                    <a:pt x="167042" y="24075"/>
                  </a:lnTo>
                  <a:lnTo>
                    <a:pt x="152620" y="12880"/>
                  </a:lnTo>
                  <a:lnTo>
                    <a:pt x="119180" y="0"/>
                  </a:lnTo>
                  <a:lnTo>
                    <a:pt x="93133" y="1789"/>
                  </a:lnTo>
                  <a:lnTo>
                    <a:pt x="68299" y="10384"/>
                  </a:lnTo>
                  <a:lnTo>
                    <a:pt x="49462" y="22002"/>
                  </a:lnTo>
                  <a:lnTo>
                    <a:pt x="36411" y="38085"/>
                  </a:lnTo>
                  <a:lnTo>
                    <a:pt x="31293" y="47287"/>
                  </a:lnTo>
                  <a:lnTo>
                    <a:pt x="24090" y="88184"/>
                  </a:lnTo>
                  <a:lnTo>
                    <a:pt x="27545" y="126167"/>
                  </a:lnTo>
                  <a:lnTo>
                    <a:pt x="41567" y="159649"/>
                  </a:lnTo>
                  <a:lnTo>
                    <a:pt x="57078" y="174910"/>
                  </a:lnTo>
                  <a:lnTo>
                    <a:pt x="95633" y="194239"/>
                  </a:lnTo>
                  <a:lnTo>
                    <a:pt x="147399" y="2025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17714" y="158526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21563" y="1790243"/>
              <a:ext cx="159931" cy="213888"/>
            </a:xfrm>
            <a:custGeom>
              <a:avLst/>
              <a:gdLst/>
              <a:ahLst/>
              <a:cxnLst/>
              <a:rect l="0" t="0" r="0" b="0"/>
              <a:pathLst>
                <a:path w="159931" h="213888">
                  <a:moveTo>
                    <a:pt x="117249" y="5589"/>
                  </a:moveTo>
                  <a:lnTo>
                    <a:pt x="100481" y="0"/>
                  </a:lnTo>
                  <a:lnTo>
                    <a:pt x="48903" y="4442"/>
                  </a:lnTo>
                  <a:lnTo>
                    <a:pt x="24872" y="10149"/>
                  </a:lnTo>
                  <a:lnTo>
                    <a:pt x="15890" y="15648"/>
                  </a:lnTo>
                  <a:lnTo>
                    <a:pt x="2791" y="31117"/>
                  </a:lnTo>
                  <a:lnTo>
                    <a:pt x="0" y="40155"/>
                  </a:lnTo>
                  <a:lnTo>
                    <a:pt x="18" y="59556"/>
                  </a:lnTo>
                  <a:lnTo>
                    <a:pt x="7045" y="76758"/>
                  </a:lnTo>
                  <a:lnTo>
                    <a:pt x="12194" y="84620"/>
                  </a:lnTo>
                  <a:lnTo>
                    <a:pt x="27275" y="96476"/>
                  </a:lnTo>
                  <a:lnTo>
                    <a:pt x="83001" y="124619"/>
                  </a:lnTo>
                  <a:lnTo>
                    <a:pt x="124132" y="144828"/>
                  </a:lnTo>
                  <a:lnTo>
                    <a:pt x="155134" y="171003"/>
                  </a:lnTo>
                  <a:lnTo>
                    <a:pt x="158883" y="179036"/>
                  </a:lnTo>
                  <a:lnTo>
                    <a:pt x="159930" y="197320"/>
                  </a:lnTo>
                  <a:lnTo>
                    <a:pt x="155062" y="203600"/>
                  </a:lnTo>
                  <a:lnTo>
                    <a:pt x="137174" y="210577"/>
                  </a:lnTo>
                  <a:lnTo>
                    <a:pt x="81497" y="213887"/>
                  </a:lnTo>
                  <a:lnTo>
                    <a:pt x="56906" y="210080"/>
                  </a:lnTo>
                  <a:lnTo>
                    <a:pt x="37397" y="201369"/>
                  </a:lnTo>
                  <a:lnTo>
                    <a:pt x="16380" y="189550"/>
                  </a:lnTo>
                  <a:lnTo>
                    <a:pt x="1436" y="184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48102" y="1773182"/>
              <a:ext cx="189543" cy="201636"/>
            </a:xfrm>
            <a:custGeom>
              <a:avLst/>
              <a:gdLst/>
              <a:ahLst/>
              <a:cxnLst/>
              <a:rect l="0" t="0" r="0" b="0"/>
              <a:pathLst>
                <a:path w="189543" h="201636">
                  <a:moveTo>
                    <a:pt x="27622" y="43707"/>
                  </a:moveTo>
                  <a:lnTo>
                    <a:pt x="19289" y="81185"/>
                  </a:lnTo>
                  <a:lnTo>
                    <a:pt x="17527" y="138198"/>
                  </a:lnTo>
                  <a:lnTo>
                    <a:pt x="16010" y="196426"/>
                  </a:lnTo>
                  <a:lnTo>
                    <a:pt x="14031" y="198162"/>
                  </a:lnTo>
                  <a:lnTo>
                    <a:pt x="11542" y="195810"/>
                  </a:lnTo>
                  <a:lnTo>
                    <a:pt x="312" y="151178"/>
                  </a:lnTo>
                  <a:lnTo>
                    <a:pt x="0" y="96088"/>
                  </a:lnTo>
                  <a:lnTo>
                    <a:pt x="10858" y="45735"/>
                  </a:lnTo>
                  <a:lnTo>
                    <a:pt x="26425" y="18312"/>
                  </a:lnTo>
                  <a:lnTo>
                    <a:pt x="42297" y="5904"/>
                  </a:lnTo>
                  <a:lnTo>
                    <a:pt x="51444" y="958"/>
                  </a:lnTo>
                  <a:lnTo>
                    <a:pt x="61050" y="0"/>
                  </a:lnTo>
                  <a:lnTo>
                    <a:pt x="81084" y="5174"/>
                  </a:lnTo>
                  <a:lnTo>
                    <a:pt x="112093" y="21242"/>
                  </a:lnTo>
                  <a:lnTo>
                    <a:pt x="145606" y="56037"/>
                  </a:lnTo>
                  <a:lnTo>
                    <a:pt x="166435" y="87525"/>
                  </a:lnTo>
                  <a:lnTo>
                    <a:pt x="188391" y="147599"/>
                  </a:lnTo>
                  <a:lnTo>
                    <a:pt x="189542" y="169430"/>
                  </a:lnTo>
                  <a:lnTo>
                    <a:pt x="186154" y="187321"/>
                  </a:lnTo>
                  <a:lnTo>
                    <a:pt x="183613" y="192093"/>
                  </a:lnTo>
                  <a:lnTo>
                    <a:pt x="175021" y="2016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57699" y="1795247"/>
              <a:ext cx="218109" cy="195564"/>
            </a:xfrm>
            <a:custGeom>
              <a:avLst/>
              <a:gdLst/>
              <a:ahLst/>
              <a:cxnLst/>
              <a:rect l="0" t="0" r="0" b="0"/>
              <a:pathLst>
                <a:path w="218109" h="195564">
                  <a:moveTo>
                    <a:pt x="91766" y="126927"/>
                  </a:moveTo>
                  <a:lnTo>
                    <a:pt x="108577" y="107777"/>
                  </a:lnTo>
                  <a:lnTo>
                    <a:pt x="121075" y="86440"/>
                  </a:lnTo>
                  <a:lnTo>
                    <a:pt x="125069" y="64479"/>
                  </a:lnTo>
                  <a:lnTo>
                    <a:pt x="124496" y="53710"/>
                  </a:lnTo>
                  <a:lnTo>
                    <a:pt x="117622" y="35504"/>
                  </a:lnTo>
                  <a:lnTo>
                    <a:pt x="94144" y="4753"/>
                  </a:lnTo>
                  <a:lnTo>
                    <a:pt x="86332" y="1024"/>
                  </a:lnTo>
                  <a:lnTo>
                    <a:pt x="68294" y="0"/>
                  </a:lnTo>
                  <a:lnTo>
                    <a:pt x="51698" y="6564"/>
                  </a:lnTo>
                  <a:lnTo>
                    <a:pt x="36523" y="18450"/>
                  </a:lnTo>
                  <a:lnTo>
                    <a:pt x="15997" y="46043"/>
                  </a:lnTo>
                  <a:lnTo>
                    <a:pt x="3155" y="84504"/>
                  </a:lnTo>
                  <a:lnTo>
                    <a:pt x="0" y="130085"/>
                  </a:lnTo>
                  <a:lnTo>
                    <a:pt x="3408" y="155237"/>
                  </a:lnTo>
                  <a:lnTo>
                    <a:pt x="11942" y="174994"/>
                  </a:lnTo>
                  <a:lnTo>
                    <a:pt x="17493" y="183538"/>
                  </a:lnTo>
                  <a:lnTo>
                    <a:pt x="25873" y="189234"/>
                  </a:lnTo>
                  <a:lnTo>
                    <a:pt x="47662" y="195563"/>
                  </a:lnTo>
                  <a:lnTo>
                    <a:pt x="57684" y="192572"/>
                  </a:lnTo>
                  <a:lnTo>
                    <a:pt x="75058" y="176769"/>
                  </a:lnTo>
                  <a:lnTo>
                    <a:pt x="84340" y="154149"/>
                  </a:lnTo>
                  <a:lnTo>
                    <a:pt x="91957" y="95937"/>
                  </a:lnTo>
                  <a:lnTo>
                    <a:pt x="94234" y="95738"/>
                  </a:lnTo>
                  <a:lnTo>
                    <a:pt x="99882" y="104877"/>
                  </a:lnTo>
                  <a:lnTo>
                    <a:pt x="122066" y="149240"/>
                  </a:lnTo>
                  <a:lnTo>
                    <a:pt x="147148" y="179942"/>
                  </a:lnTo>
                  <a:lnTo>
                    <a:pt x="169802" y="191433"/>
                  </a:lnTo>
                  <a:lnTo>
                    <a:pt x="191960" y="195371"/>
                  </a:lnTo>
                  <a:lnTo>
                    <a:pt x="218108" y="190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65279" y="1753615"/>
              <a:ext cx="494840" cy="291897"/>
            </a:xfrm>
            <a:custGeom>
              <a:avLst/>
              <a:gdLst/>
              <a:ahLst/>
              <a:cxnLst/>
              <a:rect l="0" t="0" r="0" b="0"/>
              <a:pathLst>
                <a:path w="494840" h="291897">
                  <a:moveTo>
                    <a:pt x="0" y="73803"/>
                  </a:moveTo>
                  <a:lnTo>
                    <a:pt x="0" y="132419"/>
                  </a:lnTo>
                  <a:lnTo>
                    <a:pt x="1170" y="192659"/>
                  </a:lnTo>
                  <a:lnTo>
                    <a:pt x="5589" y="217875"/>
                  </a:lnTo>
                  <a:lnTo>
                    <a:pt x="7236" y="221323"/>
                  </a:lnTo>
                  <a:lnTo>
                    <a:pt x="8333" y="218943"/>
                  </a:lnTo>
                  <a:lnTo>
                    <a:pt x="8383" y="203820"/>
                  </a:lnTo>
                  <a:lnTo>
                    <a:pt x="2003" y="152864"/>
                  </a:lnTo>
                  <a:lnTo>
                    <a:pt x="3713" y="103857"/>
                  </a:lnTo>
                  <a:lnTo>
                    <a:pt x="5985" y="86820"/>
                  </a:lnTo>
                  <a:lnTo>
                    <a:pt x="12178" y="76632"/>
                  </a:lnTo>
                  <a:lnTo>
                    <a:pt x="20987" y="71009"/>
                  </a:lnTo>
                  <a:lnTo>
                    <a:pt x="31539" y="68431"/>
                  </a:lnTo>
                  <a:lnTo>
                    <a:pt x="39743" y="70221"/>
                  </a:lnTo>
                  <a:lnTo>
                    <a:pt x="46383" y="74925"/>
                  </a:lnTo>
                  <a:lnTo>
                    <a:pt x="56879" y="89509"/>
                  </a:lnTo>
                  <a:lnTo>
                    <a:pt x="82431" y="143245"/>
                  </a:lnTo>
                  <a:lnTo>
                    <a:pt x="87709" y="147004"/>
                  </a:lnTo>
                  <a:lnTo>
                    <a:pt x="92398" y="144830"/>
                  </a:lnTo>
                  <a:lnTo>
                    <a:pt x="96694" y="138702"/>
                  </a:lnTo>
                  <a:lnTo>
                    <a:pt x="107273" y="85367"/>
                  </a:lnTo>
                  <a:lnTo>
                    <a:pt x="114357" y="64905"/>
                  </a:lnTo>
                  <a:lnTo>
                    <a:pt x="125304" y="48011"/>
                  </a:lnTo>
                  <a:lnTo>
                    <a:pt x="132669" y="43740"/>
                  </a:lnTo>
                  <a:lnTo>
                    <a:pt x="150211" y="42114"/>
                  </a:lnTo>
                  <a:lnTo>
                    <a:pt x="158632" y="45658"/>
                  </a:lnTo>
                  <a:lnTo>
                    <a:pt x="174229" y="58954"/>
                  </a:lnTo>
                  <a:lnTo>
                    <a:pt x="202135" y="104491"/>
                  </a:lnTo>
                  <a:lnTo>
                    <a:pt x="220125" y="158547"/>
                  </a:lnTo>
                  <a:lnTo>
                    <a:pt x="236178" y="220100"/>
                  </a:lnTo>
                  <a:lnTo>
                    <a:pt x="235831" y="220467"/>
                  </a:lnTo>
                  <a:lnTo>
                    <a:pt x="234430" y="217202"/>
                  </a:lnTo>
                  <a:lnTo>
                    <a:pt x="238047" y="195840"/>
                  </a:lnTo>
                  <a:lnTo>
                    <a:pt x="246527" y="167284"/>
                  </a:lnTo>
                  <a:lnTo>
                    <a:pt x="262426" y="150055"/>
                  </a:lnTo>
                  <a:lnTo>
                    <a:pt x="286260" y="135769"/>
                  </a:lnTo>
                  <a:lnTo>
                    <a:pt x="342980" y="117065"/>
                  </a:lnTo>
                  <a:lnTo>
                    <a:pt x="365345" y="108238"/>
                  </a:lnTo>
                  <a:lnTo>
                    <a:pt x="383084" y="96516"/>
                  </a:lnTo>
                  <a:lnTo>
                    <a:pt x="388750" y="87775"/>
                  </a:lnTo>
                  <a:lnTo>
                    <a:pt x="395045" y="65585"/>
                  </a:lnTo>
                  <a:lnTo>
                    <a:pt x="391604" y="43244"/>
                  </a:lnTo>
                  <a:lnTo>
                    <a:pt x="376514" y="14055"/>
                  </a:lnTo>
                  <a:lnTo>
                    <a:pt x="370332" y="5895"/>
                  </a:lnTo>
                  <a:lnTo>
                    <a:pt x="360362" y="1625"/>
                  </a:lnTo>
                  <a:lnTo>
                    <a:pt x="333685" y="0"/>
                  </a:lnTo>
                  <a:lnTo>
                    <a:pt x="308571" y="9416"/>
                  </a:lnTo>
                  <a:lnTo>
                    <a:pt x="277821" y="34448"/>
                  </a:lnTo>
                  <a:lnTo>
                    <a:pt x="262686" y="55142"/>
                  </a:lnTo>
                  <a:lnTo>
                    <a:pt x="252060" y="79937"/>
                  </a:lnTo>
                  <a:lnTo>
                    <a:pt x="249677" y="103435"/>
                  </a:lnTo>
                  <a:lnTo>
                    <a:pt x="257679" y="152706"/>
                  </a:lnTo>
                  <a:lnTo>
                    <a:pt x="285389" y="209972"/>
                  </a:lnTo>
                  <a:lnTo>
                    <a:pt x="312566" y="247059"/>
                  </a:lnTo>
                  <a:lnTo>
                    <a:pt x="344646" y="269677"/>
                  </a:lnTo>
                  <a:lnTo>
                    <a:pt x="404643" y="288706"/>
                  </a:lnTo>
                  <a:lnTo>
                    <a:pt x="447317" y="291896"/>
                  </a:lnTo>
                  <a:lnTo>
                    <a:pt x="494839" y="284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783001" y="4177379"/>
            <a:ext cx="7212023" cy="1863545"/>
            <a:chOff x="1783001" y="4177379"/>
            <a:chExt cx="7212023" cy="1863545"/>
          </a:xfrm>
        </p:grpSpPr>
        <p:grpSp>
          <p:nvGrpSpPr>
            <p:cNvPr id="140" name="Group 139"/>
            <p:cNvGrpSpPr/>
            <p:nvPr/>
          </p:nvGrpSpPr>
          <p:grpSpPr>
            <a:xfrm>
              <a:off x="1783001" y="4217599"/>
              <a:ext cx="4255143" cy="538848"/>
              <a:chOff x="1783001" y="4217599"/>
              <a:chExt cx="4255143" cy="538848"/>
            </a:xfrm>
          </p:grpSpPr>
          <p:sp>
            <p:nvSpPr>
              <p:cNvPr id="117" name="Freeform 116"/>
              <p:cNvSpPr/>
              <p:nvPr/>
            </p:nvSpPr>
            <p:spPr>
              <a:xfrm>
                <a:off x="1783001" y="4493234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78335" y="8333"/>
                    </a:lnTo>
                    <a:lnTo>
                      <a:pt x="17941" y="174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2214862" y="4377420"/>
                <a:ext cx="2086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0865" h="357970">
                    <a:moveTo>
                      <a:pt x="10336" y="0"/>
                    </a:moveTo>
                    <a:lnTo>
                      <a:pt x="2002" y="48931"/>
                    </a:lnTo>
                    <a:lnTo>
                      <a:pt x="457" y="99895"/>
                    </a:lnTo>
                    <a:lnTo>
                      <a:pt x="0" y="159450"/>
                    </a:lnTo>
                    <a:lnTo>
                      <a:pt x="2984" y="212191"/>
                    </a:lnTo>
                    <a:lnTo>
                      <a:pt x="8883" y="272631"/>
                    </a:lnTo>
                    <a:lnTo>
                      <a:pt x="11218" y="328981"/>
                    </a:lnTo>
                    <a:lnTo>
                      <a:pt x="20864" y="35796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2025156" y="4314249"/>
                <a:ext cx="368498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157928">
                    <a:moveTo>
                      <a:pt x="368497" y="0"/>
                    </a:moveTo>
                    <a:lnTo>
                      <a:pt x="313453" y="19128"/>
                    </a:lnTo>
                    <a:lnTo>
                      <a:pt x="262045" y="43119"/>
                    </a:lnTo>
                    <a:lnTo>
                      <a:pt x="206830" y="70388"/>
                    </a:lnTo>
                    <a:lnTo>
                      <a:pt x="143627" y="97135"/>
                    </a:lnTo>
                    <a:lnTo>
                      <a:pt x="84870" y="118016"/>
                    </a:lnTo>
                    <a:lnTo>
                      <a:pt x="28203" y="144324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2046213" y="4630104"/>
                <a:ext cx="28427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126343">
                    <a:moveTo>
                      <a:pt x="284269" y="0"/>
                    </a:moveTo>
                    <a:lnTo>
                      <a:pt x="229225" y="28681"/>
                    </a:lnTo>
                    <a:lnTo>
                      <a:pt x="177817" y="50335"/>
                    </a:lnTo>
                    <a:lnTo>
                      <a:pt x="117013" y="71814"/>
                    </a:lnTo>
                    <a:lnTo>
                      <a:pt x="58252" y="98587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2387209" y="4349092"/>
                <a:ext cx="132787" cy="375769"/>
              </a:xfrm>
              <a:custGeom>
                <a:avLst/>
                <a:gdLst/>
                <a:ahLst/>
                <a:cxnLst/>
                <a:rect l="0" t="0" r="0" b="0"/>
                <a:pathLst>
                  <a:path w="132787" h="375769">
                    <a:moveTo>
                      <a:pt x="80144" y="375768"/>
                    </a:moveTo>
                    <a:lnTo>
                      <a:pt x="68966" y="364590"/>
                    </a:lnTo>
                    <a:lnTo>
                      <a:pt x="52633" y="323041"/>
                    </a:lnTo>
                    <a:lnTo>
                      <a:pt x="41261" y="266654"/>
                    </a:lnTo>
                    <a:lnTo>
                      <a:pt x="32748" y="219826"/>
                    </a:lnTo>
                    <a:lnTo>
                      <a:pt x="14500" y="156491"/>
                    </a:lnTo>
                    <a:lnTo>
                      <a:pt x="800" y="94892"/>
                    </a:lnTo>
                    <a:lnTo>
                      <a:pt x="0" y="33851"/>
                    </a:lnTo>
                    <a:lnTo>
                      <a:pt x="2148" y="21481"/>
                    </a:lnTo>
                    <a:lnTo>
                      <a:pt x="8260" y="13235"/>
                    </a:lnTo>
                    <a:lnTo>
                      <a:pt x="17013" y="7738"/>
                    </a:lnTo>
                    <a:lnTo>
                      <a:pt x="51690" y="0"/>
                    </a:lnTo>
                    <a:lnTo>
                      <a:pt x="88480" y="827"/>
                    </a:lnTo>
                    <a:lnTo>
                      <a:pt x="132786" y="727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2341011" y="4545876"/>
                <a:ext cx="1263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1058">
                    <a:moveTo>
                      <a:pt x="126342" y="0"/>
                    </a:moveTo>
                    <a:lnTo>
                      <a:pt x="67725" y="5589"/>
                    </a:lnTo>
                    <a:lnTo>
                      <a:pt x="12154" y="18212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2825322" y="4314249"/>
                <a:ext cx="31586" cy="35796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57969">
                    <a:moveTo>
                      <a:pt x="0" y="0"/>
                    </a:moveTo>
                    <a:lnTo>
                      <a:pt x="0" y="57264"/>
                    </a:lnTo>
                    <a:lnTo>
                      <a:pt x="5589" y="112566"/>
                    </a:lnTo>
                    <a:lnTo>
                      <a:pt x="10723" y="171757"/>
                    </a:lnTo>
                    <a:lnTo>
                      <a:pt x="18669" y="225910"/>
                    </a:lnTo>
                    <a:lnTo>
                      <a:pt x="26175" y="281060"/>
                    </a:lnTo>
                    <a:lnTo>
                      <a:pt x="30873" y="343796"/>
                    </a:lnTo>
                    <a:lnTo>
                      <a:pt x="31585" y="35796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2720037" y="4472176"/>
                <a:ext cx="200042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2115">
                    <a:moveTo>
                      <a:pt x="200041" y="0"/>
                    </a:moveTo>
                    <a:lnTo>
                      <a:pt x="151111" y="0"/>
                    </a:lnTo>
                    <a:lnTo>
                      <a:pt x="97569" y="5589"/>
                    </a:lnTo>
                    <a:lnTo>
                      <a:pt x="42484" y="21331"/>
                    </a:lnTo>
                    <a:lnTo>
                      <a:pt x="16877" y="31667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2941135" y="4261607"/>
                <a:ext cx="305328" cy="386668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386668">
                    <a:moveTo>
                      <a:pt x="0" y="0"/>
                    </a:moveTo>
                    <a:lnTo>
                      <a:pt x="0" y="48931"/>
                    </a:lnTo>
                    <a:lnTo>
                      <a:pt x="5590" y="102472"/>
                    </a:lnTo>
                    <a:lnTo>
                      <a:pt x="12998" y="165890"/>
                    </a:lnTo>
                    <a:lnTo>
                      <a:pt x="25055" y="226831"/>
                    </a:lnTo>
                    <a:lnTo>
                      <a:pt x="29651" y="285967"/>
                    </a:lnTo>
                    <a:lnTo>
                      <a:pt x="36602" y="336765"/>
                    </a:lnTo>
                    <a:lnTo>
                      <a:pt x="41025" y="385322"/>
                    </a:lnTo>
                    <a:lnTo>
                      <a:pt x="40622" y="365164"/>
                    </a:lnTo>
                    <a:lnTo>
                      <a:pt x="33007" y="309827"/>
                    </a:lnTo>
                    <a:lnTo>
                      <a:pt x="43226" y="250157"/>
                    </a:lnTo>
                    <a:lnTo>
                      <a:pt x="50797" y="225824"/>
                    </a:lnTo>
                    <a:lnTo>
                      <a:pt x="61961" y="207211"/>
                    </a:lnTo>
                    <a:lnTo>
                      <a:pt x="69383" y="203651"/>
                    </a:lnTo>
                    <a:lnTo>
                      <a:pt x="77841" y="203618"/>
                    </a:lnTo>
                    <a:lnTo>
                      <a:pt x="86989" y="205935"/>
                    </a:lnTo>
                    <a:lnTo>
                      <a:pt x="103393" y="217868"/>
                    </a:lnTo>
                    <a:lnTo>
                      <a:pt x="117313" y="234870"/>
                    </a:lnTo>
                    <a:lnTo>
                      <a:pt x="143405" y="296252"/>
                    </a:lnTo>
                    <a:lnTo>
                      <a:pt x="161373" y="356542"/>
                    </a:lnTo>
                    <a:lnTo>
                      <a:pt x="162565" y="360527"/>
                    </a:lnTo>
                    <a:lnTo>
                      <a:pt x="160768" y="355596"/>
                    </a:lnTo>
                    <a:lnTo>
                      <a:pt x="165429" y="341706"/>
                    </a:lnTo>
                    <a:lnTo>
                      <a:pt x="187486" y="309783"/>
                    </a:lnTo>
                    <a:lnTo>
                      <a:pt x="215543" y="282117"/>
                    </a:lnTo>
                    <a:lnTo>
                      <a:pt x="271838" y="254281"/>
                    </a:lnTo>
                    <a:lnTo>
                      <a:pt x="283814" y="238186"/>
                    </a:lnTo>
                    <a:lnTo>
                      <a:pt x="285136" y="230150"/>
                    </a:lnTo>
                    <a:lnTo>
                      <a:pt x="283677" y="222454"/>
                    </a:lnTo>
                    <a:lnTo>
                      <a:pt x="280365" y="214983"/>
                    </a:lnTo>
                    <a:lnTo>
                      <a:pt x="267326" y="203562"/>
                    </a:lnTo>
                    <a:lnTo>
                      <a:pt x="258936" y="198879"/>
                    </a:lnTo>
                    <a:lnTo>
                      <a:pt x="240255" y="196795"/>
                    </a:lnTo>
                    <a:lnTo>
                      <a:pt x="220254" y="200938"/>
                    </a:lnTo>
                    <a:lnTo>
                      <a:pt x="199666" y="210578"/>
                    </a:lnTo>
                    <a:lnTo>
                      <a:pt x="185057" y="225781"/>
                    </a:lnTo>
                    <a:lnTo>
                      <a:pt x="175835" y="245407"/>
                    </a:lnTo>
                    <a:lnTo>
                      <a:pt x="171812" y="281593"/>
                    </a:lnTo>
                    <a:lnTo>
                      <a:pt x="183399" y="336559"/>
                    </a:lnTo>
                    <a:lnTo>
                      <a:pt x="198880" y="362803"/>
                    </a:lnTo>
                    <a:lnTo>
                      <a:pt x="214733" y="374935"/>
                    </a:lnTo>
                    <a:lnTo>
                      <a:pt x="234647" y="383057"/>
                    </a:lnTo>
                    <a:lnTo>
                      <a:pt x="259096" y="386667"/>
                    </a:lnTo>
                    <a:lnTo>
                      <a:pt x="279321" y="382032"/>
                    </a:lnTo>
                    <a:lnTo>
                      <a:pt x="305327" y="36849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3284163" y="4377420"/>
                <a:ext cx="78113" cy="213181"/>
              </a:xfrm>
              <a:custGeom>
                <a:avLst/>
                <a:gdLst/>
                <a:ahLst/>
                <a:cxnLst/>
                <a:rect l="0" t="0" r="0" b="0"/>
                <a:pathLst>
                  <a:path w="78113" h="213181">
                    <a:moveTo>
                      <a:pt x="25470" y="115813"/>
                    </a:moveTo>
                    <a:lnTo>
                      <a:pt x="27810" y="149435"/>
                    </a:lnTo>
                    <a:lnTo>
                      <a:pt x="49189" y="209220"/>
                    </a:lnTo>
                    <a:lnTo>
                      <a:pt x="50641" y="213180"/>
                    </a:lnTo>
                    <a:lnTo>
                      <a:pt x="26512" y="151208"/>
                    </a:lnTo>
                    <a:lnTo>
                      <a:pt x="5012" y="95258"/>
                    </a:lnTo>
                    <a:lnTo>
                      <a:pt x="0" y="73922"/>
                    </a:lnTo>
                    <a:lnTo>
                      <a:pt x="1672" y="52741"/>
                    </a:lnTo>
                    <a:lnTo>
                      <a:pt x="6095" y="44519"/>
                    </a:lnTo>
                    <a:lnTo>
                      <a:pt x="20369" y="32265"/>
                    </a:lnTo>
                    <a:lnTo>
                      <a:pt x="78112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3411678" y="4417170"/>
                <a:ext cx="171697" cy="221095"/>
              </a:xfrm>
              <a:custGeom>
                <a:avLst/>
                <a:gdLst/>
                <a:ahLst/>
                <a:cxnLst/>
                <a:rect l="0" t="0" r="0" b="0"/>
                <a:pathLst>
                  <a:path w="171697" h="221095">
                    <a:moveTo>
                      <a:pt x="24297" y="86592"/>
                    </a:moveTo>
                    <a:lnTo>
                      <a:pt x="35475" y="97770"/>
                    </a:lnTo>
                    <a:lnTo>
                      <a:pt x="53442" y="103258"/>
                    </a:lnTo>
                    <a:lnTo>
                      <a:pt x="75854" y="104528"/>
                    </a:lnTo>
                    <a:lnTo>
                      <a:pt x="97514" y="101192"/>
                    </a:lnTo>
                    <a:lnTo>
                      <a:pt x="115719" y="92691"/>
                    </a:lnTo>
                    <a:lnTo>
                      <a:pt x="123849" y="87148"/>
                    </a:lnTo>
                    <a:lnTo>
                      <a:pt x="129270" y="78774"/>
                    </a:lnTo>
                    <a:lnTo>
                      <a:pt x="135292" y="56991"/>
                    </a:lnTo>
                    <a:lnTo>
                      <a:pt x="131730" y="34832"/>
                    </a:lnTo>
                    <a:lnTo>
                      <a:pt x="127504" y="24009"/>
                    </a:lnTo>
                    <a:lnTo>
                      <a:pt x="113451" y="8864"/>
                    </a:lnTo>
                    <a:lnTo>
                      <a:pt x="104789" y="3188"/>
                    </a:lnTo>
                    <a:lnTo>
                      <a:pt x="82688" y="0"/>
                    </a:lnTo>
                    <a:lnTo>
                      <a:pt x="59607" y="3653"/>
                    </a:lnTo>
                    <a:lnTo>
                      <a:pt x="41550" y="13075"/>
                    </a:lnTo>
                    <a:lnTo>
                      <a:pt x="18230" y="37123"/>
                    </a:lnTo>
                    <a:lnTo>
                      <a:pt x="2092" y="72064"/>
                    </a:lnTo>
                    <a:lnTo>
                      <a:pt x="0" y="98462"/>
                    </a:lnTo>
                    <a:lnTo>
                      <a:pt x="4140" y="125793"/>
                    </a:lnTo>
                    <a:lnTo>
                      <a:pt x="19624" y="165147"/>
                    </a:lnTo>
                    <a:lnTo>
                      <a:pt x="32359" y="184287"/>
                    </a:lnTo>
                    <a:lnTo>
                      <a:pt x="48937" y="197472"/>
                    </a:lnTo>
                    <a:lnTo>
                      <a:pt x="93765" y="215469"/>
                    </a:lnTo>
                    <a:lnTo>
                      <a:pt x="133917" y="221094"/>
                    </a:lnTo>
                    <a:lnTo>
                      <a:pt x="152176" y="219290"/>
                    </a:lnTo>
                    <a:lnTo>
                      <a:pt x="171696" y="21293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3867894" y="4438099"/>
                <a:ext cx="147149" cy="213404"/>
              </a:xfrm>
              <a:custGeom>
                <a:avLst/>
                <a:gdLst/>
                <a:ahLst/>
                <a:cxnLst/>
                <a:rect l="0" t="0" r="0" b="0"/>
                <a:pathLst>
                  <a:path w="147149" h="213404">
                    <a:moveTo>
                      <a:pt x="115563" y="76191"/>
                    </a:moveTo>
                    <a:lnTo>
                      <a:pt x="115563" y="53834"/>
                    </a:lnTo>
                    <a:lnTo>
                      <a:pt x="104384" y="23164"/>
                    </a:lnTo>
                    <a:lnTo>
                      <a:pt x="89537" y="8560"/>
                    </a:lnTo>
                    <a:lnTo>
                      <a:pt x="80665" y="3027"/>
                    </a:lnTo>
                    <a:lnTo>
                      <a:pt x="61448" y="0"/>
                    </a:lnTo>
                    <a:lnTo>
                      <a:pt x="51410" y="831"/>
                    </a:lnTo>
                    <a:lnTo>
                      <a:pt x="34018" y="7993"/>
                    </a:lnTo>
                    <a:lnTo>
                      <a:pt x="26105" y="13178"/>
                    </a:lnTo>
                    <a:lnTo>
                      <a:pt x="14193" y="28298"/>
                    </a:lnTo>
                    <a:lnTo>
                      <a:pt x="6168" y="47886"/>
                    </a:lnTo>
                    <a:lnTo>
                      <a:pt x="1017" y="98589"/>
                    </a:lnTo>
                    <a:lnTo>
                      <a:pt x="0" y="153665"/>
                    </a:lnTo>
                    <a:lnTo>
                      <a:pt x="5412" y="190004"/>
                    </a:lnTo>
                    <a:lnTo>
                      <a:pt x="10544" y="198860"/>
                    </a:lnTo>
                    <a:lnTo>
                      <a:pt x="25604" y="211819"/>
                    </a:lnTo>
                    <a:lnTo>
                      <a:pt x="33363" y="213403"/>
                    </a:lnTo>
                    <a:lnTo>
                      <a:pt x="40876" y="212119"/>
                    </a:lnTo>
                    <a:lnTo>
                      <a:pt x="55463" y="204454"/>
                    </a:lnTo>
                    <a:lnTo>
                      <a:pt x="69744" y="193248"/>
                    </a:lnTo>
                    <a:lnTo>
                      <a:pt x="85349" y="168196"/>
                    </a:lnTo>
                    <a:lnTo>
                      <a:pt x="92697" y="112649"/>
                    </a:lnTo>
                    <a:lnTo>
                      <a:pt x="92800" y="77765"/>
                    </a:lnTo>
                    <a:lnTo>
                      <a:pt x="91029" y="77240"/>
                    </a:lnTo>
                    <a:lnTo>
                      <a:pt x="88678" y="80400"/>
                    </a:lnTo>
                    <a:lnTo>
                      <a:pt x="89186" y="93270"/>
                    </a:lnTo>
                    <a:lnTo>
                      <a:pt x="99044" y="130127"/>
                    </a:lnTo>
                    <a:lnTo>
                      <a:pt x="114438" y="155213"/>
                    </a:lnTo>
                    <a:lnTo>
                      <a:pt x="120662" y="159288"/>
                    </a:lnTo>
                    <a:lnTo>
                      <a:pt x="127151" y="160835"/>
                    </a:lnTo>
                    <a:lnTo>
                      <a:pt x="147148" y="16041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4038503" y="4451119"/>
                <a:ext cx="92353" cy="157084"/>
              </a:xfrm>
              <a:custGeom>
                <a:avLst/>
                <a:gdLst/>
                <a:ahLst/>
                <a:cxnLst/>
                <a:rect l="0" t="0" r="0" b="0"/>
                <a:pathLst>
                  <a:path w="92353" h="157084">
                    <a:moveTo>
                      <a:pt x="8125" y="42114"/>
                    </a:moveTo>
                    <a:lnTo>
                      <a:pt x="2535" y="58882"/>
                    </a:lnTo>
                    <a:lnTo>
                      <a:pt x="2911" y="76472"/>
                    </a:lnTo>
                    <a:lnTo>
                      <a:pt x="14674" y="127877"/>
                    </a:lnTo>
                    <a:lnTo>
                      <a:pt x="16885" y="153151"/>
                    </a:lnTo>
                    <a:lnTo>
                      <a:pt x="16304" y="157083"/>
                    </a:lnTo>
                    <a:lnTo>
                      <a:pt x="14748" y="155025"/>
                    </a:lnTo>
                    <a:lnTo>
                      <a:pt x="1761" y="112875"/>
                    </a:lnTo>
                    <a:lnTo>
                      <a:pt x="0" y="76468"/>
                    </a:lnTo>
                    <a:lnTo>
                      <a:pt x="3734" y="53873"/>
                    </a:lnTo>
                    <a:lnTo>
                      <a:pt x="12412" y="35252"/>
                    </a:lnTo>
                    <a:lnTo>
                      <a:pt x="18002" y="27011"/>
                    </a:lnTo>
                    <a:lnTo>
                      <a:pt x="33572" y="14735"/>
                    </a:lnTo>
                    <a:lnTo>
                      <a:pt x="52190" y="6549"/>
                    </a:lnTo>
                    <a:lnTo>
                      <a:pt x="92352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155274" y="4437403"/>
                <a:ext cx="123065" cy="174304"/>
              </a:xfrm>
              <a:custGeom>
                <a:avLst/>
                <a:gdLst/>
                <a:ahLst/>
                <a:cxnLst/>
                <a:rect l="0" t="0" r="0" b="0"/>
                <a:pathLst>
                  <a:path w="123065" h="174304">
                    <a:moveTo>
                      <a:pt x="7167" y="87416"/>
                    </a:moveTo>
                    <a:lnTo>
                      <a:pt x="44645" y="95750"/>
                    </a:lnTo>
                    <a:lnTo>
                      <a:pt x="68277" y="94630"/>
                    </a:lnTo>
                    <a:lnTo>
                      <a:pt x="100143" y="80845"/>
                    </a:lnTo>
                    <a:lnTo>
                      <a:pt x="117120" y="68508"/>
                    </a:lnTo>
                    <a:lnTo>
                      <a:pt x="121413" y="60773"/>
                    </a:lnTo>
                    <a:lnTo>
                      <a:pt x="123064" y="42819"/>
                    </a:lnTo>
                    <a:lnTo>
                      <a:pt x="116779" y="26261"/>
                    </a:lnTo>
                    <a:lnTo>
                      <a:pt x="111827" y="18570"/>
                    </a:lnTo>
                    <a:lnTo>
                      <a:pt x="96967" y="6905"/>
                    </a:lnTo>
                    <a:lnTo>
                      <a:pt x="88091" y="2157"/>
                    </a:lnTo>
                    <a:lnTo>
                      <a:pt x="68869" y="0"/>
                    </a:lnTo>
                    <a:lnTo>
                      <a:pt x="48628" y="4111"/>
                    </a:lnTo>
                    <a:lnTo>
                      <a:pt x="27934" y="13737"/>
                    </a:lnTo>
                    <a:lnTo>
                      <a:pt x="13277" y="28934"/>
                    </a:lnTo>
                    <a:lnTo>
                      <a:pt x="4034" y="48556"/>
                    </a:lnTo>
                    <a:lnTo>
                      <a:pt x="0" y="87080"/>
                    </a:lnTo>
                    <a:lnTo>
                      <a:pt x="6863" y="131510"/>
                    </a:lnTo>
                    <a:lnTo>
                      <a:pt x="17171" y="152247"/>
                    </a:lnTo>
                    <a:lnTo>
                      <a:pt x="32670" y="166143"/>
                    </a:lnTo>
                    <a:lnTo>
                      <a:pt x="41717" y="171486"/>
                    </a:lnTo>
                    <a:lnTo>
                      <a:pt x="67366" y="174303"/>
                    </a:lnTo>
                    <a:lnTo>
                      <a:pt x="102213" y="169313"/>
                    </a:lnTo>
                    <a:lnTo>
                      <a:pt x="122981" y="16111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4542930" y="4293192"/>
                <a:ext cx="30124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30124" h="305327">
                    <a:moveTo>
                      <a:pt x="9066" y="0"/>
                    </a:moveTo>
                    <a:lnTo>
                      <a:pt x="0" y="58616"/>
                    </a:lnTo>
                    <a:lnTo>
                      <a:pt x="6062" y="120026"/>
                    </a:lnTo>
                    <a:lnTo>
                      <a:pt x="11592" y="175310"/>
                    </a:lnTo>
                    <a:lnTo>
                      <a:pt x="18014" y="225962"/>
                    </a:lnTo>
                    <a:lnTo>
                      <a:pt x="27719" y="285617"/>
                    </a:lnTo>
                    <a:lnTo>
                      <a:pt x="30123" y="30532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446711" y="4377420"/>
                <a:ext cx="168457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52643">
                    <a:moveTo>
                      <a:pt x="168456" y="0"/>
                    </a:moveTo>
                    <a:lnTo>
                      <a:pt x="151688" y="11178"/>
                    </a:lnTo>
                    <a:lnTo>
                      <a:pt x="96129" y="22876"/>
                    </a:lnTo>
                    <a:lnTo>
                      <a:pt x="42294" y="38844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4615167" y="4440591"/>
                <a:ext cx="210570" cy="147873"/>
              </a:xfrm>
              <a:custGeom>
                <a:avLst/>
                <a:gdLst/>
                <a:ahLst/>
                <a:cxnLst/>
                <a:rect l="0" t="0" r="0" b="0"/>
                <a:pathLst>
                  <a:path w="210570" h="147873">
                    <a:moveTo>
                      <a:pt x="0" y="31586"/>
                    </a:moveTo>
                    <a:lnTo>
                      <a:pt x="5589" y="90202"/>
                    </a:lnTo>
                    <a:lnTo>
                      <a:pt x="20243" y="124993"/>
                    </a:lnTo>
                    <a:lnTo>
                      <a:pt x="27533" y="131292"/>
                    </a:lnTo>
                    <a:lnTo>
                      <a:pt x="35902" y="134321"/>
                    </a:lnTo>
                    <a:lnTo>
                      <a:pt x="44992" y="135171"/>
                    </a:lnTo>
                    <a:lnTo>
                      <a:pt x="53391" y="132228"/>
                    </a:lnTo>
                    <a:lnTo>
                      <a:pt x="68962" y="119600"/>
                    </a:lnTo>
                    <a:lnTo>
                      <a:pt x="85294" y="92759"/>
                    </a:lnTo>
                    <a:lnTo>
                      <a:pt x="89617" y="89915"/>
                    </a:lnTo>
                    <a:lnTo>
                      <a:pt x="93670" y="91529"/>
                    </a:lnTo>
                    <a:lnTo>
                      <a:pt x="133913" y="142854"/>
                    </a:lnTo>
                    <a:lnTo>
                      <a:pt x="141918" y="146709"/>
                    </a:lnTo>
                    <a:lnTo>
                      <a:pt x="160170" y="147872"/>
                    </a:lnTo>
                    <a:lnTo>
                      <a:pt x="176861" y="141370"/>
                    </a:lnTo>
                    <a:lnTo>
                      <a:pt x="184588" y="136361"/>
                    </a:lnTo>
                    <a:lnTo>
                      <a:pt x="196292" y="121436"/>
                    </a:lnTo>
                    <a:lnTo>
                      <a:pt x="204224" y="101935"/>
                    </a:lnTo>
                    <a:lnTo>
                      <a:pt x="209316" y="51288"/>
                    </a:lnTo>
                    <a:lnTo>
                      <a:pt x="21056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851407" y="4472176"/>
                <a:ext cx="135497" cy="142525"/>
              </a:xfrm>
              <a:custGeom>
                <a:avLst/>
                <a:gdLst/>
                <a:ahLst/>
                <a:cxnLst/>
                <a:rect l="0" t="0" r="0" b="0"/>
                <a:pathLst>
                  <a:path w="135497" h="142525">
                    <a:moveTo>
                      <a:pt x="79614" y="10529"/>
                    </a:moveTo>
                    <a:lnTo>
                      <a:pt x="62847" y="4940"/>
                    </a:lnTo>
                    <a:lnTo>
                      <a:pt x="45256" y="8435"/>
                    </a:lnTo>
                    <a:lnTo>
                      <a:pt x="26909" y="18957"/>
                    </a:lnTo>
                    <a:lnTo>
                      <a:pt x="10957" y="35331"/>
                    </a:lnTo>
                    <a:lnTo>
                      <a:pt x="2307" y="57427"/>
                    </a:lnTo>
                    <a:lnTo>
                      <a:pt x="0" y="69870"/>
                    </a:lnTo>
                    <a:lnTo>
                      <a:pt x="3676" y="93055"/>
                    </a:lnTo>
                    <a:lnTo>
                      <a:pt x="14278" y="113888"/>
                    </a:lnTo>
                    <a:lnTo>
                      <a:pt x="30689" y="130946"/>
                    </a:lnTo>
                    <a:lnTo>
                      <a:pt x="52801" y="140086"/>
                    </a:lnTo>
                    <a:lnTo>
                      <a:pt x="65248" y="142524"/>
                    </a:lnTo>
                    <a:lnTo>
                      <a:pt x="85318" y="138994"/>
                    </a:lnTo>
                    <a:lnTo>
                      <a:pt x="102036" y="128455"/>
                    </a:lnTo>
                    <a:lnTo>
                      <a:pt x="123433" y="102792"/>
                    </a:lnTo>
                    <a:lnTo>
                      <a:pt x="133404" y="83120"/>
                    </a:lnTo>
                    <a:lnTo>
                      <a:pt x="135496" y="62679"/>
                    </a:lnTo>
                    <a:lnTo>
                      <a:pt x="131357" y="43065"/>
                    </a:lnTo>
                    <a:lnTo>
                      <a:pt x="121718" y="26549"/>
                    </a:lnTo>
                    <a:lnTo>
                      <a:pt x="9014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5206226" y="4419534"/>
                <a:ext cx="237532" cy="159752"/>
              </a:xfrm>
              <a:custGeom>
                <a:avLst/>
                <a:gdLst/>
                <a:ahLst/>
                <a:cxnLst/>
                <a:rect l="0" t="0" r="0" b="0"/>
                <a:pathLst>
                  <a:path w="237532" h="159752">
                    <a:moveTo>
                      <a:pt x="9065" y="31586"/>
                    </a:moveTo>
                    <a:lnTo>
                      <a:pt x="0" y="90203"/>
                    </a:lnTo>
                    <a:lnTo>
                      <a:pt x="4559" y="124993"/>
                    </a:lnTo>
                    <a:lnTo>
                      <a:pt x="18908" y="151938"/>
                    </a:lnTo>
                    <a:lnTo>
                      <a:pt x="27325" y="156275"/>
                    </a:lnTo>
                    <a:lnTo>
                      <a:pt x="49156" y="157973"/>
                    </a:lnTo>
                    <a:lnTo>
                      <a:pt x="68217" y="151709"/>
                    </a:lnTo>
                    <a:lnTo>
                      <a:pt x="76576" y="146763"/>
                    </a:lnTo>
                    <a:lnTo>
                      <a:pt x="88983" y="131908"/>
                    </a:lnTo>
                    <a:lnTo>
                      <a:pt x="93929" y="123034"/>
                    </a:lnTo>
                    <a:lnTo>
                      <a:pt x="98396" y="120627"/>
                    </a:lnTo>
                    <a:lnTo>
                      <a:pt x="102544" y="122532"/>
                    </a:lnTo>
                    <a:lnTo>
                      <a:pt x="123196" y="145217"/>
                    </a:lnTo>
                    <a:lnTo>
                      <a:pt x="148557" y="159751"/>
                    </a:lnTo>
                    <a:lnTo>
                      <a:pt x="171277" y="158348"/>
                    </a:lnTo>
                    <a:lnTo>
                      <a:pt x="194633" y="149926"/>
                    </a:lnTo>
                    <a:lnTo>
                      <a:pt x="212812" y="138384"/>
                    </a:lnTo>
                    <a:lnTo>
                      <a:pt x="225571" y="119216"/>
                    </a:lnTo>
                    <a:lnTo>
                      <a:pt x="233972" y="95099"/>
                    </a:lnTo>
                    <a:lnTo>
                      <a:pt x="237531" y="56383"/>
                    </a:lnTo>
                    <a:lnTo>
                      <a:pt x="231696" y="24505"/>
                    </a:lnTo>
                    <a:lnTo>
                      <a:pt x="219635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5485025" y="4440591"/>
                <a:ext cx="115436" cy="141190"/>
              </a:xfrm>
              <a:custGeom>
                <a:avLst/>
                <a:gdLst/>
                <a:ahLst/>
                <a:cxnLst/>
                <a:rect l="0" t="0" r="0" b="0"/>
                <a:pathLst>
                  <a:path w="115436" h="141190">
                    <a:moveTo>
                      <a:pt x="67178" y="10529"/>
                    </a:moveTo>
                    <a:lnTo>
                      <a:pt x="50410" y="4939"/>
                    </a:lnTo>
                    <a:lnTo>
                      <a:pt x="43131" y="5633"/>
                    </a:lnTo>
                    <a:lnTo>
                      <a:pt x="28805" y="12642"/>
                    </a:lnTo>
                    <a:lnTo>
                      <a:pt x="17758" y="26676"/>
                    </a:lnTo>
                    <a:lnTo>
                      <a:pt x="1134" y="64281"/>
                    </a:lnTo>
                    <a:lnTo>
                      <a:pt x="0" y="84721"/>
                    </a:lnTo>
                    <a:lnTo>
                      <a:pt x="4566" y="105504"/>
                    </a:lnTo>
                    <a:lnTo>
                      <a:pt x="14394" y="126439"/>
                    </a:lnTo>
                    <a:lnTo>
                      <a:pt x="22630" y="133426"/>
                    </a:lnTo>
                    <a:lnTo>
                      <a:pt x="44259" y="141189"/>
                    </a:lnTo>
                    <a:lnTo>
                      <a:pt x="77155" y="139970"/>
                    </a:lnTo>
                    <a:lnTo>
                      <a:pt x="95399" y="128890"/>
                    </a:lnTo>
                    <a:lnTo>
                      <a:pt x="103539" y="121022"/>
                    </a:lnTo>
                    <a:lnTo>
                      <a:pt x="112584" y="99801"/>
                    </a:lnTo>
                    <a:lnTo>
                      <a:pt x="115435" y="75941"/>
                    </a:lnTo>
                    <a:lnTo>
                      <a:pt x="112802" y="53639"/>
                    </a:lnTo>
                    <a:lnTo>
                      <a:pt x="104613" y="35148"/>
                    </a:lnTo>
                    <a:lnTo>
                      <a:pt x="93174" y="20301"/>
                    </a:lnTo>
                    <a:lnTo>
                      <a:pt x="6717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5634300" y="4398477"/>
                <a:ext cx="86360" cy="153117"/>
              </a:xfrm>
              <a:custGeom>
                <a:avLst/>
                <a:gdLst/>
                <a:ahLst/>
                <a:cxnLst/>
                <a:rect l="0" t="0" r="0" b="0"/>
                <a:pathLst>
                  <a:path w="86360" h="153117">
                    <a:moveTo>
                      <a:pt x="2131" y="115813"/>
                    </a:moveTo>
                    <a:lnTo>
                      <a:pt x="33368" y="153116"/>
                    </a:lnTo>
                    <a:lnTo>
                      <a:pt x="3479" y="93747"/>
                    </a:lnTo>
                    <a:lnTo>
                      <a:pt x="0" y="73251"/>
                    </a:lnTo>
                    <a:lnTo>
                      <a:pt x="710" y="62872"/>
                    </a:lnTo>
                    <a:lnTo>
                      <a:pt x="7738" y="45100"/>
                    </a:lnTo>
                    <a:lnTo>
                      <a:pt x="12888" y="37086"/>
                    </a:lnTo>
                    <a:lnTo>
                      <a:pt x="27969" y="25061"/>
                    </a:lnTo>
                    <a:lnTo>
                      <a:pt x="8635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5755075" y="4217599"/>
                <a:ext cx="134041" cy="390033"/>
              </a:xfrm>
              <a:custGeom>
                <a:avLst/>
                <a:gdLst/>
                <a:ahLst/>
                <a:cxnLst/>
                <a:rect l="0" t="0" r="0" b="0"/>
                <a:pathLst>
                  <a:path w="134041" h="390033">
                    <a:moveTo>
                      <a:pt x="91926" y="233520"/>
                    </a:moveTo>
                    <a:lnTo>
                      <a:pt x="75158" y="227931"/>
                    </a:lnTo>
                    <a:lnTo>
                      <a:pt x="57567" y="228307"/>
                    </a:lnTo>
                    <a:lnTo>
                      <a:pt x="47963" y="230045"/>
                    </a:lnTo>
                    <a:lnTo>
                      <a:pt x="31053" y="241335"/>
                    </a:lnTo>
                    <a:lnTo>
                      <a:pt x="16908" y="258051"/>
                    </a:lnTo>
                    <a:lnTo>
                      <a:pt x="6722" y="277178"/>
                    </a:lnTo>
                    <a:lnTo>
                      <a:pt x="0" y="313267"/>
                    </a:lnTo>
                    <a:lnTo>
                      <a:pt x="6134" y="358977"/>
                    </a:lnTo>
                    <a:lnTo>
                      <a:pt x="12072" y="380526"/>
                    </a:lnTo>
                    <a:lnTo>
                      <a:pt x="17633" y="386506"/>
                    </a:lnTo>
                    <a:lnTo>
                      <a:pt x="24850" y="389323"/>
                    </a:lnTo>
                    <a:lnTo>
                      <a:pt x="33171" y="390032"/>
                    </a:lnTo>
                    <a:lnTo>
                      <a:pt x="41058" y="386994"/>
                    </a:lnTo>
                    <a:lnTo>
                      <a:pt x="56060" y="374261"/>
                    </a:lnTo>
                    <a:lnTo>
                      <a:pt x="72070" y="341772"/>
                    </a:lnTo>
                    <a:lnTo>
                      <a:pt x="87960" y="287702"/>
                    </a:lnTo>
                    <a:lnTo>
                      <a:pt x="97640" y="237746"/>
                    </a:lnTo>
                    <a:lnTo>
                      <a:pt x="101028" y="179010"/>
                    </a:lnTo>
                    <a:lnTo>
                      <a:pt x="100862" y="119493"/>
                    </a:lnTo>
                    <a:lnTo>
                      <a:pt x="90917" y="56275"/>
                    </a:lnTo>
                    <a:lnTo>
                      <a:pt x="77689" y="4317"/>
                    </a:lnTo>
                    <a:lnTo>
                      <a:pt x="74246" y="0"/>
                    </a:lnTo>
                    <a:lnTo>
                      <a:pt x="70781" y="631"/>
                    </a:lnTo>
                    <a:lnTo>
                      <a:pt x="67301" y="4561"/>
                    </a:lnTo>
                    <a:lnTo>
                      <a:pt x="62403" y="43628"/>
                    </a:lnTo>
                    <a:lnTo>
                      <a:pt x="66540" y="94068"/>
                    </a:lnTo>
                    <a:lnTo>
                      <a:pt x="69586" y="146058"/>
                    </a:lnTo>
                    <a:lnTo>
                      <a:pt x="77851" y="201556"/>
                    </a:lnTo>
                    <a:lnTo>
                      <a:pt x="86936" y="263298"/>
                    </a:lnTo>
                    <a:lnTo>
                      <a:pt x="104978" y="320901"/>
                    </a:lnTo>
                    <a:lnTo>
                      <a:pt x="115664" y="339817"/>
                    </a:lnTo>
                    <a:lnTo>
                      <a:pt x="134040" y="35986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5917537" y="4413945"/>
                <a:ext cx="120607" cy="195103"/>
              </a:xfrm>
              <a:custGeom>
                <a:avLst/>
                <a:gdLst/>
                <a:ahLst/>
                <a:cxnLst/>
                <a:rect l="0" t="0" r="0" b="0"/>
                <a:pathLst>
                  <a:path w="120607" h="195103">
                    <a:moveTo>
                      <a:pt x="87391" y="5589"/>
                    </a:moveTo>
                    <a:lnTo>
                      <a:pt x="70623" y="0"/>
                    </a:lnTo>
                    <a:lnTo>
                      <a:pt x="53033" y="3495"/>
                    </a:lnTo>
                    <a:lnTo>
                      <a:pt x="26518" y="18616"/>
                    </a:lnTo>
                    <a:lnTo>
                      <a:pt x="12373" y="32436"/>
                    </a:lnTo>
                    <a:lnTo>
                      <a:pt x="2187" y="50276"/>
                    </a:lnTo>
                    <a:lnTo>
                      <a:pt x="0" y="69903"/>
                    </a:lnTo>
                    <a:lnTo>
                      <a:pt x="1054" y="80051"/>
                    </a:lnTo>
                    <a:lnTo>
                      <a:pt x="6437" y="86815"/>
                    </a:lnTo>
                    <a:lnTo>
                      <a:pt x="24895" y="94332"/>
                    </a:lnTo>
                    <a:lnTo>
                      <a:pt x="85285" y="102673"/>
                    </a:lnTo>
                    <a:lnTo>
                      <a:pt x="96516" y="105407"/>
                    </a:lnTo>
                    <a:lnTo>
                      <a:pt x="105172" y="110738"/>
                    </a:lnTo>
                    <a:lnTo>
                      <a:pt x="117911" y="126021"/>
                    </a:lnTo>
                    <a:lnTo>
                      <a:pt x="120606" y="135010"/>
                    </a:lnTo>
                    <a:lnTo>
                      <a:pt x="120481" y="154356"/>
                    </a:lnTo>
                    <a:lnTo>
                      <a:pt x="116470" y="162089"/>
                    </a:lnTo>
                    <a:lnTo>
                      <a:pt x="102655" y="173800"/>
                    </a:lnTo>
                    <a:lnTo>
                      <a:pt x="75146" y="186971"/>
                    </a:lnTo>
                    <a:lnTo>
                      <a:pt x="21900" y="194031"/>
                    </a:lnTo>
                    <a:lnTo>
                      <a:pt x="3163" y="19510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6120742" y="4177379"/>
              <a:ext cx="2874282" cy="410612"/>
              <a:chOff x="6120742" y="4177379"/>
              <a:chExt cx="2874282" cy="410612"/>
            </a:xfrm>
          </p:grpSpPr>
          <p:sp>
            <p:nvSpPr>
              <p:cNvPr id="141" name="Freeform 140"/>
              <p:cNvSpPr/>
              <p:nvPr/>
            </p:nvSpPr>
            <p:spPr>
              <a:xfrm>
                <a:off x="6120742" y="4347043"/>
                <a:ext cx="259001" cy="156720"/>
              </a:xfrm>
              <a:custGeom>
                <a:avLst/>
                <a:gdLst/>
                <a:ahLst/>
                <a:cxnLst/>
                <a:rect l="0" t="0" r="0" b="0"/>
                <a:pathLst>
                  <a:path w="259001" h="156720">
                    <a:moveTo>
                      <a:pt x="0" y="104076"/>
                    </a:moveTo>
                    <a:lnTo>
                      <a:pt x="56214" y="87288"/>
                    </a:lnTo>
                    <a:lnTo>
                      <a:pt x="111666" y="86982"/>
                    </a:lnTo>
                    <a:lnTo>
                      <a:pt x="168286" y="92251"/>
                    </a:lnTo>
                    <a:lnTo>
                      <a:pt x="226220" y="92122"/>
                    </a:lnTo>
                    <a:lnTo>
                      <a:pt x="250281" y="87845"/>
                    </a:lnTo>
                    <a:lnTo>
                      <a:pt x="255761" y="82727"/>
                    </a:lnTo>
                    <a:lnTo>
                      <a:pt x="257074" y="75805"/>
                    </a:lnTo>
                    <a:lnTo>
                      <a:pt x="255611" y="67682"/>
                    </a:lnTo>
                    <a:lnTo>
                      <a:pt x="244626" y="52416"/>
                    </a:lnTo>
                    <a:lnTo>
                      <a:pt x="183544" y="0"/>
                    </a:lnTo>
                    <a:lnTo>
                      <a:pt x="183194" y="767"/>
                    </a:lnTo>
                    <a:lnTo>
                      <a:pt x="190214" y="7858"/>
                    </a:lnTo>
                    <a:lnTo>
                      <a:pt x="248996" y="58670"/>
                    </a:lnTo>
                    <a:lnTo>
                      <a:pt x="256894" y="78827"/>
                    </a:lnTo>
                    <a:lnTo>
                      <a:pt x="259000" y="90752"/>
                    </a:lnTo>
                    <a:lnTo>
                      <a:pt x="255101" y="110243"/>
                    </a:lnTo>
                    <a:lnTo>
                      <a:pt x="239752" y="134370"/>
                    </a:lnTo>
                    <a:lnTo>
                      <a:pt x="221098" y="15671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6626110" y="4293192"/>
                <a:ext cx="10529" cy="29479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94798">
                    <a:moveTo>
                      <a:pt x="0" y="0"/>
                    </a:moveTo>
                    <a:lnTo>
                      <a:pt x="0" y="48931"/>
                    </a:lnTo>
                    <a:lnTo>
                      <a:pt x="3119" y="96776"/>
                    </a:lnTo>
                    <a:lnTo>
                      <a:pt x="8333" y="147997"/>
                    </a:lnTo>
                    <a:lnTo>
                      <a:pt x="9877" y="197099"/>
                    </a:lnTo>
                    <a:lnTo>
                      <a:pt x="10399" y="255612"/>
                    </a:lnTo>
                    <a:lnTo>
                      <a:pt x="10528" y="29479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6510296" y="4387949"/>
                <a:ext cx="2000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586">
                    <a:moveTo>
                      <a:pt x="200042" y="0"/>
                    </a:moveTo>
                    <a:lnTo>
                      <a:pt x="157349" y="3119"/>
                    </a:lnTo>
                    <a:lnTo>
                      <a:pt x="96803" y="10722"/>
                    </a:lnTo>
                    <a:lnTo>
                      <a:pt x="33473" y="2505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6738904" y="4272135"/>
                <a:ext cx="235276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35276" h="294799">
                    <a:moveTo>
                      <a:pt x="13548" y="0"/>
                    </a:moveTo>
                    <a:lnTo>
                      <a:pt x="2369" y="22357"/>
                    </a:lnTo>
                    <a:lnTo>
                      <a:pt x="0" y="48931"/>
                    </a:lnTo>
                    <a:lnTo>
                      <a:pt x="2423" y="108061"/>
                    </a:lnTo>
                    <a:lnTo>
                      <a:pt x="11273" y="170555"/>
                    </a:lnTo>
                    <a:lnTo>
                      <a:pt x="18688" y="225022"/>
                    </a:lnTo>
                    <a:lnTo>
                      <a:pt x="22479" y="266844"/>
                    </a:lnTo>
                    <a:lnTo>
                      <a:pt x="21842" y="272653"/>
                    </a:lnTo>
                    <a:lnTo>
                      <a:pt x="20246" y="273015"/>
                    </a:lnTo>
                    <a:lnTo>
                      <a:pt x="18013" y="269748"/>
                    </a:lnTo>
                    <a:lnTo>
                      <a:pt x="20460" y="242792"/>
                    </a:lnTo>
                    <a:lnTo>
                      <a:pt x="32937" y="201337"/>
                    </a:lnTo>
                    <a:lnTo>
                      <a:pt x="44002" y="184629"/>
                    </a:lnTo>
                    <a:lnTo>
                      <a:pt x="51398" y="180408"/>
                    </a:lnTo>
                    <a:lnTo>
                      <a:pt x="68975" y="178837"/>
                    </a:lnTo>
                    <a:lnTo>
                      <a:pt x="77405" y="182396"/>
                    </a:lnTo>
                    <a:lnTo>
                      <a:pt x="93012" y="195708"/>
                    </a:lnTo>
                    <a:lnTo>
                      <a:pt x="109362" y="222934"/>
                    </a:lnTo>
                    <a:lnTo>
                      <a:pt x="121616" y="253228"/>
                    </a:lnTo>
                    <a:lnTo>
                      <a:pt x="125367" y="256556"/>
                    </a:lnTo>
                    <a:lnTo>
                      <a:pt x="129038" y="255265"/>
                    </a:lnTo>
                    <a:lnTo>
                      <a:pt x="132655" y="250895"/>
                    </a:lnTo>
                    <a:lnTo>
                      <a:pt x="163677" y="235476"/>
                    </a:lnTo>
                    <a:lnTo>
                      <a:pt x="200480" y="218046"/>
                    </a:lnTo>
                    <a:lnTo>
                      <a:pt x="230627" y="192420"/>
                    </a:lnTo>
                    <a:lnTo>
                      <a:pt x="234306" y="183262"/>
                    </a:lnTo>
                    <a:lnTo>
                      <a:pt x="235275" y="160608"/>
                    </a:lnTo>
                    <a:lnTo>
                      <a:pt x="230386" y="152696"/>
                    </a:lnTo>
                    <a:lnTo>
                      <a:pt x="222447" y="147420"/>
                    </a:lnTo>
                    <a:lnTo>
                      <a:pt x="212475" y="143903"/>
                    </a:lnTo>
                    <a:lnTo>
                      <a:pt x="203488" y="143899"/>
                    </a:lnTo>
                    <a:lnTo>
                      <a:pt x="187263" y="150133"/>
                    </a:lnTo>
                    <a:lnTo>
                      <a:pt x="159385" y="166796"/>
                    </a:lnTo>
                    <a:lnTo>
                      <a:pt x="145435" y="182926"/>
                    </a:lnTo>
                    <a:lnTo>
                      <a:pt x="140076" y="192141"/>
                    </a:lnTo>
                    <a:lnTo>
                      <a:pt x="137243" y="211738"/>
                    </a:lnTo>
                    <a:lnTo>
                      <a:pt x="141053" y="232146"/>
                    </a:lnTo>
                    <a:lnTo>
                      <a:pt x="156352" y="262197"/>
                    </a:lnTo>
                    <a:lnTo>
                      <a:pt x="169043" y="278748"/>
                    </a:lnTo>
                    <a:lnTo>
                      <a:pt x="188721" y="287665"/>
                    </a:lnTo>
                    <a:lnTo>
                      <a:pt x="224118" y="2947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7174210" y="4282664"/>
                <a:ext cx="9413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94139" h="294799">
                    <a:moveTo>
                      <a:pt x="62552" y="294798"/>
                    </a:moveTo>
                    <a:lnTo>
                      <a:pt x="51374" y="283619"/>
                    </a:lnTo>
                    <a:lnTo>
                      <a:pt x="31343" y="224017"/>
                    </a:lnTo>
                    <a:lnTo>
                      <a:pt x="13469" y="167670"/>
                    </a:lnTo>
                    <a:lnTo>
                      <a:pt x="2511" y="114965"/>
                    </a:lnTo>
                    <a:lnTo>
                      <a:pt x="0" y="59494"/>
                    </a:lnTo>
                    <a:lnTo>
                      <a:pt x="5895" y="37750"/>
                    </a:lnTo>
                    <a:lnTo>
                      <a:pt x="10743" y="28676"/>
                    </a:lnTo>
                    <a:lnTo>
                      <a:pt x="25488" y="15474"/>
                    </a:lnTo>
                    <a:lnTo>
                      <a:pt x="44909" y="6877"/>
                    </a:lnTo>
                    <a:lnTo>
                      <a:pt x="9413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7131477" y="4472176"/>
                <a:ext cx="1368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">
                    <a:moveTo>
                      <a:pt x="136871" y="0"/>
                    </a:moveTo>
                    <a:lnTo>
                      <a:pt x="78254" y="0"/>
                    </a:lnTo>
                    <a:lnTo>
                      <a:pt x="1956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7343511" y="4461648"/>
                <a:ext cx="906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9066" h="126343">
                    <a:moveTo>
                      <a:pt x="9065" y="0"/>
                    </a:moveTo>
                    <a:lnTo>
                      <a:pt x="0" y="58617"/>
                    </a:lnTo>
                    <a:lnTo>
                      <a:pt x="7063" y="108975"/>
                    </a:lnTo>
                    <a:lnTo>
                      <a:pt x="9065" y="12634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7320991" y="4398477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7394690" y="4419534"/>
                <a:ext cx="84229" cy="151275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51275">
                    <a:moveTo>
                      <a:pt x="0" y="73700"/>
                    </a:moveTo>
                    <a:lnTo>
                      <a:pt x="19128" y="127574"/>
                    </a:lnTo>
                    <a:lnTo>
                      <a:pt x="33093" y="151274"/>
                    </a:lnTo>
                    <a:lnTo>
                      <a:pt x="33761" y="149982"/>
                    </a:lnTo>
                    <a:lnTo>
                      <a:pt x="22647" y="88086"/>
                    </a:lnTo>
                    <a:lnTo>
                      <a:pt x="27118" y="53786"/>
                    </a:lnTo>
                    <a:lnTo>
                      <a:pt x="41440" y="26985"/>
                    </a:lnTo>
                    <a:lnTo>
                      <a:pt x="57022" y="14723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7521032" y="4409006"/>
                <a:ext cx="127225" cy="166671"/>
              </a:xfrm>
              <a:custGeom>
                <a:avLst/>
                <a:gdLst/>
                <a:ahLst/>
                <a:cxnLst/>
                <a:rect l="0" t="0" r="0" b="0"/>
                <a:pathLst>
                  <a:path w="127225" h="166671">
                    <a:moveTo>
                      <a:pt x="73699" y="0"/>
                    </a:moveTo>
                    <a:lnTo>
                      <a:pt x="49653" y="9575"/>
                    </a:lnTo>
                    <a:lnTo>
                      <a:pt x="35326" y="20243"/>
                    </a:lnTo>
                    <a:lnTo>
                      <a:pt x="19696" y="44992"/>
                    </a:lnTo>
                    <a:lnTo>
                      <a:pt x="20149" y="52222"/>
                    </a:lnTo>
                    <a:lnTo>
                      <a:pt x="23961" y="58211"/>
                    </a:lnTo>
                    <a:lnTo>
                      <a:pt x="37556" y="67985"/>
                    </a:lnTo>
                    <a:lnTo>
                      <a:pt x="94110" y="99459"/>
                    </a:lnTo>
                    <a:lnTo>
                      <a:pt x="110457" y="112834"/>
                    </a:lnTo>
                    <a:lnTo>
                      <a:pt x="127224" y="139107"/>
                    </a:lnTo>
                    <a:lnTo>
                      <a:pt x="126930" y="146550"/>
                    </a:lnTo>
                    <a:lnTo>
                      <a:pt x="123224" y="152683"/>
                    </a:lnTo>
                    <a:lnTo>
                      <a:pt x="117245" y="157940"/>
                    </a:lnTo>
                    <a:lnTo>
                      <a:pt x="98122" y="163782"/>
                    </a:lnTo>
                    <a:lnTo>
                      <a:pt x="36491" y="166670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713838" y="4272135"/>
                <a:ext cx="38822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38822" h="294799">
                    <a:moveTo>
                      <a:pt x="7235" y="0"/>
                    </a:moveTo>
                    <a:lnTo>
                      <a:pt x="0" y="27556"/>
                    </a:lnTo>
                    <a:lnTo>
                      <a:pt x="477" y="83778"/>
                    </a:lnTo>
                    <a:lnTo>
                      <a:pt x="11489" y="134702"/>
                    </a:lnTo>
                    <a:lnTo>
                      <a:pt x="17694" y="194197"/>
                    </a:lnTo>
                    <a:lnTo>
                      <a:pt x="25853" y="252222"/>
                    </a:lnTo>
                    <a:lnTo>
                      <a:pt x="28378" y="275876"/>
                    </a:lnTo>
                    <a:lnTo>
                      <a:pt x="38821" y="2947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626317" y="4398477"/>
                <a:ext cx="17898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0529">
                    <a:moveTo>
                      <a:pt x="178984" y="10528"/>
                    </a:moveTo>
                    <a:lnTo>
                      <a:pt x="120367" y="1463"/>
                    </a:lnTo>
                    <a:lnTo>
                      <a:pt x="65024" y="289"/>
                    </a:lnTo>
                    <a:lnTo>
                      <a:pt x="14577" y="5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8005343" y="4240549"/>
                <a:ext cx="157928" cy="31824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8249">
                    <a:moveTo>
                      <a:pt x="0" y="0"/>
                    </a:moveTo>
                    <a:lnTo>
                      <a:pt x="3120" y="48931"/>
                    </a:lnTo>
                    <a:lnTo>
                      <a:pt x="14654" y="102472"/>
                    </a:lnTo>
                    <a:lnTo>
                      <a:pt x="27027" y="163655"/>
                    </a:lnTo>
                    <a:lnTo>
                      <a:pt x="31405" y="214737"/>
                    </a:lnTo>
                    <a:lnTo>
                      <a:pt x="38421" y="265747"/>
                    </a:lnTo>
                    <a:lnTo>
                      <a:pt x="39850" y="302828"/>
                    </a:lnTo>
                    <a:lnTo>
                      <a:pt x="38266" y="303661"/>
                    </a:lnTo>
                    <a:lnTo>
                      <a:pt x="36039" y="300707"/>
                    </a:lnTo>
                    <a:lnTo>
                      <a:pt x="36894" y="295228"/>
                    </a:lnTo>
                    <a:lnTo>
                      <a:pt x="49276" y="271918"/>
                    </a:lnTo>
                    <a:lnTo>
                      <a:pt x="77540" y="242489"/>
                    </a:lnTo>
                    <a:lnTo>
                      <a:pt x="132969" y="193042"/>
                    </a:lnTo>
                    <a:lnTo>
                      <a:pt x="136609" y="184847"/>
                    </a:lnTo>
                    <a:lnTo>
                      <a:pt x="137534" y="166382"/>
                    </a:lnTo>
                    <a:lnTo>
                      <a:pt x="133803" y="158885"/>
                    </a:lnTo>
                    <a:lnTo>
                      <a:pt x="120299" y="147435"/>
                    </a:lnTo>
                    <a:lnTo>
                      <a:pt x="112955" y="146253"/>
                    </a:lnTo>
                    <a:lnTo>
                      <a:pt x="105719" y="147805"/>
                    </a:lnTo>
                    <a:lnTo>
                      <a:pt x="84357" y="161167"/>
                    </a:lnTo>
                    <a:lnTo>
                      <a:pt x="71417" y="174576"/>
                    </a:lnTo>
                    <a:lnTo>
                      <a:pt x="61766" y="192233"/>
                    </a:lnTo>
                    <a:lnTo>
                      <a:pt x="55346" y="227494"/>
                    </a:lnTo>
                    <a:lnTo>
                      <a:pt x="59032" y="261988"/>
                    </a:lnTo>
                    <a:lnTo>
                      <a:pt x="73123" y="294435"/>
                    </a:lnTo>
                    <a:lnTo>
                      <a:pt x="88652" y="309455"/>
                    </a:lnTo>
                    <a:lnTo>
                      <a:pt x="97705" y="315098"/>
                    </a:lnTo>
                    <a:lnTo>
                      <a:pt x="117124" y="318248"/>
                    </a:lnTo>
                    <a:lnTo>
                      <a:pt x="157927" y="31585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8218059" y="4261607"/>
                <a:ext cx="2944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9441" h="273742">
                    <a:moveTo>
                      <a:pt x="8383" y="0"/>
                    </a:moveTo>
                    <a:lnTo>
                      <a:pt x="1147" y="28726"/>
                    </a:lnTo>
                    <a:lnTo>
                      <a:pt x="0" y="77921"/>
                    </a:lnTo>
                    <a:lnTo>
                      <a:pt x="6549" y="130062"/>
                    </a:lnTo>
                    <a:lnTo>
                      <a:pt x="14729" y="181386"/>
                    </a:lnTo>
                    <a:lnTo>
                      <a:pt x="21205" y="238124"/>
                    </a:lnTo>
                    <a:lnTo>
                      <a:pt x="29440" y="27374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8131685" y="4356363"/>
                <a:ext cx="157928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7">
                    <a:moveTo>
                      <a:pt x="157927" y="0"/>
                    </a:moveTo>
                    <a:lnTo>
                      <a:pt x="95834" y="5589"/>
                    </a:lnTo>
                    <a:lnTo>
                      <a:pt x="42256" y="21331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8375304" y="4293192"/>
                <a:ext cx="9066" cy="273741"/>
              </a:xfrm>
              <a:custGeom>
                <a:avLst/>
                <a:gdLst/>
                <a:ahLst/>
                <a:cxnLst/>
                <a:rect l="0" t="0" r="0" b="0"/>
                <a:pathLst>
                  <a:path w="9066" h="273741">
                    <a:moveTo>
                      <a:pt x="9065" y="0"/>
                    </a:moveTo>
                    <a:lnTo>
                      <a:pt x="0" y="58616"/>
                    </a:lnTo>
                    <a:lnTo>
                      <a:pt x="6061" y="121196"/>
                    </a:lnTo>
                    <a:lnTo>
                      <a:pt x="8175" y="171350"/>
                    </a:lnTo>
                    <a:lnTo>
                      <a:pt x="8889" y="230812"/>
                    </a:lnTo>
                    <a:lnTo>
                      <a:pt x="9065" y="27374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8268555" y="4387949"/>
                <a:ext cx="1263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31586">
                    <a:moveTo>
                      <a:pt x="126342" y="0"/>
                    </a:moveTo>
                    <a:lnTo>
                      <a:pt x="67725" y="14654"/>
                    </a:lnTo>
                    <a:lnTo>
                      <a:pt x="17367" y="28547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8405426" y="4405745"/>
                <a:ext cx="115814" cy="12101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21019">
                    <a:moveTo>
                      <a:pt x="0" y="76960"/>
                    </a:moveTo>
                    <a:lnTo>
                      <a:pt x="42692" y="73840"/>
                    </a:lnTo>
                    <a:lnTo>
                      <a:pt x="84342" y="62305"/>
                    </a:lnTo>
                    <a:lnTo>
                      <a:pt x="92493" y="56661"/>
                    </a:lnTo>
                    <a:lnTo>
                      <a:pt x="104669" y="41032"/>
                    </a:lnTo>
                    <a:lnTo>
                      <a:pt x="106044" y="33121"/>
                    </a:lnTo>
                    <a:lnTo>
                      <a:pt x="104621" y="25507"/>
                    </a:lnTo>
                    <a:lnTo>
                      <a:pt x="101333" y="18091"/>
                    </a:lnTo>
                    <a:lnTo>
                      <a:pt x="88321" y="6732"/>
                    </a:lnTo>
                    <a:lnTo>
                      <a:pt x="79938" y="2065"/>
                    </a:lnTo>
                    <a:lnTo>
                      <a:pt x="61264" y="0"/>
                    </a:lnTo>
                    <a:lnTo>
                      <a:pt x="51370" y="1086"/>
                    </a:lnTo>
                    <a:lnTo>
                      <a:pt x="43606" y="5320"/>
                    </a:lnTo>
                    <a:lnTo>
                      <a:pt x="31858" y="19384"/>
                    </a:lnTo>
                    <a:lnTo>
                      <a:pt x="24257" y="52621"/>
                    </a:lnTo>
                    <a:lnTo>
                      <a:pt x="28718" y="72382"/>
                    </a:lnTo>
                    <a:lnTo>
                      <a:pt x="50646" y="104131"/>
                    </a:lnTo>
                    <a:lnTo>
                      <a:pt x="76227" y="120236"/>
                    </a:lnTo>
                    <a:lnTo>
                      <a:pt x="84744" y="121018"/>
                    </a:lnTo>
                    <a:lnTo>
                      <a:pt x="115813" y="10854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8544695" y="4377420"/>
                <a:ext cx="92360" cy="160538"/>
              </a:xfrm>
              <a:custGeom>
                <a:avLst/>
                <a:gdLst/>
                <a:ahLst/>
                <a:cxnLst/>
                <a:rect l="0" t="0" r="0" b="0"/>
                <a:pathLst>
                  <a:path w="92360" h="160538">
                    <a:moveTo>
                      <a:pt x="8131" y="63171"/>
                    </a:moveTo>
                    <a:lnTo>
                      <a:pt x="10470" y="96793"/>
                    </a:lnTo>
                    <a:lnTo>
                      <a:pt x="31850" y="156578"/>
                    </a:lnTo>
                    <a:lnTo>
                      <a:pt x="33303" y="160537"/>
                    </a:lnTo>
                    <a:lnTo>
                      <a:pt x="31796" y="155578"/>
                    </a:lnTo>
                    <a:lnTo>
                      <a:pt x="5697" y="104154"/>
                    </a:lnTo>
                    <a:lnTo>
                      <a:pt x="0" y="67775"/>
                    </a:lnTo>
                    <a:lnTo>
                      <a:pt x="4907" y="47280"/>
                    </a:lnTo>
                    <a:lnTo>
                      <a:pt x="16056" y="30372"/>
                    </a:lnTo>
                    <a:lnTo>
                      <a:pt x="32710" y="15058"/>
                    </a:lnTo>
                    <a:lnTo>
                      <a:pt x="54929" y="6693"/>
                    </a:lnTo>
                    <a:lnTo>
                      <a:pt x="9235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8780502" y="4409006"/>
                <a:ext cx="91197" cy="153178"/>
              </a:xfrm>
              <a:custGeom>
                <a:avLst/>
                <a:gdLst/>
                <a:ahLst/>
                <a:cxnLst/>
                <a:rect l="0" t="0" r="0" b="0"/>
                <a:pathLst>
                  <a:path w="91197" h="153178">
                    <a:moveTo>
                      <a:pt x="77649" y="21057"/>
                    </a:moveTo>
                    <a:lnTo>
                      <a:pt x="55292" y="21057"/>
                    </a:lnTo>
                    <a:lnTo>
                      <a:pt x="38077" y="27296"/>
                    </a:lnTo>
                    <a:lnTo>
                      <a:pt x="30211" y="32235"/>
                    </a:lnTo>
                    <a:lnTo>
                      <a:pt x="18350" y="47082"/>
                    </a:lnTo>
                    <a:lnTo>
                      <a:pt x="1205" y="85209"/>
                    </a:lnTo>
                    <a:lnTo>
                      <a:pt x="0" y="105721"/>
                    </a:lnTo>
                    <a:lnTo>
                      <a:pt x="4534" y="125366"/>
                    </a:lnTo>
                    <a:lnTo>
                      <a:pt x="14347" y="141896"/>
                    </a:lnTo>
                    <a:lnTo>
                      <a:pt x="22580" y="147239"/>
                    </a:lnTo>
                    <a:lnTo>
                      <a:pt x="44205" y="153177"/>
                    </a:lnTo>
                    <a:lnTo>
                      <a:pt x="54184" y="151251"/>
                    </a:lnTo>
                    <a:lnTo>
                      <a:pt x="71510" y="139752"/>
                    </a:lnTo>
                    <a:lnTo>
                      <a:pt x="88828" y="113548"/>
                    </a:lnTo>
                    <a:lnTo>
                      <a:pt x="91196" y="93749"/>
                    </a:lnTo>
                    <a:lnTo>
                      <a:pt x="83184" y="52443"/>
                    </a:lnTo>
                    <a:lnTo>
                      <a:pt x="68111" y="26587"/>
                    </a:lnTo>
                    <a:lnTo>
                      <a:pt x="4606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8894610" y="4177379"/>
                <a:ext cx="100414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100414" h="368498">
                    <a:moveTo>
                      <a:pt x="58298" y="368497"/>
                    </a:moveTo>
                    <a:lnTo>
                      <a:pt x="40340" y="313453"/>
                    </a:lnTo>
                    <a:lnTo>
                      <a:pt x="26632" y="262044"/>
                    </a:lnTo>
                    <a:lnTo>
                      <a:pt x="12658" y="201240"/>
                    </a:lnTo>
                    <a:lnTo>
                      <a:pt x="5869" y="141310"/>
                    </a:lnTo>
                    <a:lnTo>
                      <a:pt x="0" y="99711"/>
                    </a:lnTo>
                    <a:lnTo>
                      <a:pt x="10268" y="37177"/>
                    </a:lnTo>
                    <a:lnTo>
                      <a:pt x="15750" y="27124"/>
                    </a:lnTo>
                    <a:lnTo>
                      <a:pt x="31199" y="12835"/>
                    </a:lnTo>
                    <a:lnTo>
                      <a:pt x="52884" y="5704"/>
                    </a:lnTo>
                    <a:lnTo>
                      <a:pt x="10041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8858152" y="4387949"/>
                <a:ext cx="13687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29">
                    <a:moveTo>
                      <a:pt x="136871" y="0"/>
                    </a:moveTo>
                    <a:lnTo>
                      <a:pt x="87939" y="3119"/>
                    </a:lnTo>
                    <a:lnTo>
                      <a:pt x="28809" y="9065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3" name="Group 172"/>
            <p:cNvGrpSpPr/>
            <p:nvPr/>
          </p:nvGrpSpPr>
          <p:grpSpPr>
            <a:xfrm>
              <a:off x="2396411" y="4852415"/>
              <a:ext cx="1639689" cy="570403"/>
              <a:chOff x="2396411" y="4852415"/>
              <a:chExt cx="1639689" cy="570403"/>
            </a:xfrm>
          </p:grpSpPr>
          <p:sp>
            <p:nvSpPr>
              <p:cNvPr id="164" name="Freeform 163"/>
              <p:cNvSpPr/>
              <p:nvPr/>
            </p:nvSpPr>
            <p:spPr>
              <a:xfrm>
                <a:off x="2396411" y="5203342"/>
                <a:ext cx="176228" cy="219476"/>
              </a:xfrm>
              <a:custGeom>
                <a:avLst/>
                <a:gdLst/>
                <a:ahLst/>
                <a:cxnLst/>
                <a:rect l="0" t="0" r="0" b="0"/>
                <a:pathLst>
                  <a:path w="176228" h="219476">
                    <a:moveTo>
                      <a:pt x="18299" y="100586"/>
                    </a:moveTo>
                    <a:lnTo>
                      <a:pt x="55778" y="108919"/>
                    </a:lnTo>
                    <a:lnTo>
                      <a:pt x="90625" y="107344"/>
                    </a:lnTo>
                    <a:lnTo>
                      <a:pt x="112445" y="101250"/>
                    </a:lnTo>
                    <a:lnTo>
                      <a:pt x="133842" y="90742"/>
                    </a:lnTo>
                    <a:lnTo>
                      <a:pt x="148810" y="75154"/>
                    </a:lnTo>
                    <a:lnTo>
                      <a:pt x="154440" y="66084"/>
                    </a:lnTo>
                    <a:lnTo>
                      <a:pt x="157575" y="46647"/>
                    </a:lnTo>
                    <a:lnTo>
                      <a:pt x="156773" y="36550"/>
                    </a:lnTo>
                    <a:lnTo>
                      <a:pt x="146524" y="19093"/>
                    </a:lnTo>
                    <a:lnTo>
                      <a:pt x="138877" y="11162"/>
                    </a:lnTo>
                    <a:lnTo>
                      <a:pt x="117903" y="2351"/>
                    </a:lnTo>
                    <a:lnTo>
                      <a:pt x="105759" y="0"/>
                    </a:lnTo>
                    <a:lnTo>
                      <a:pt x="82907" y="3628"/>
                    </a:lnTo>
                    <a:lnTo>
                      <a:pt x="53430" y="18825"/>
                    </a:lnTo>
                    <a:lnTo>
                      <a:pt x="22509" y="44921"/>
                    </a:lnTo>
                    <a:lnTo>
                      <a:pt x="6549" y="71224"/>
                    </a:lnTo>
                    <a:lnTo>
                      <a:pt x="0" y="106834"/>
                    </a:lnTo>
                    <a:lnTo>
                      <a:pt x="3649" y="141432"/>
                    </a:lnTo>
                    <a:lnTo>
                      <a:pt x="17728" y="173910"/>
                    </a:lnTo>
                    <a:lnTo>
                      <a:pt x="36718" y="200170"/>
                    </a:lnTo>
                    <a:lnTo>
                      <a:pt x="62751" y="217180"/>
                    </a:lnTo>
                    <a:lnTo>
                      <a:pt x="82509" y="219475"/>
                    </a:lnTo>
                    <a:lnTo>
                      <a:pt x="102989" y="215427"/>
                    </a:lnTo>
                    <a:lnTo>
                      <a:pt x="162229" y="182942"/>
                    </a:lnTo>
                    <a:lnTo>
                      <a:pt x="176227" y="1742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2591291" y="5202035"/>
                <a:ext cx="191918" cy="181735"/>
              </a:xfrm>
              <a:custGeom>
                <a:avLst/>
                <a:gdLst/>
                <a:ahLst/>
                <a:cxnLst/>
                <a:rect l="0" t="0" r="0" b="0"/>
                <a:pathLst>
                  <a:path w="191918" h="181735">
                    <a:moveTo>
                      <a:pt x="86632" y="112422"/>
                    </a:moveTo>
                    <a:lnTo>
                      <a:pt x="94965" y="74944"/>
                    </a:lnTo>
                    <a:lnTo>
                      <a:pt x="93390" y="40096"/>
                    </a:lnTo>
                    <a:lnTo>
                      <a:pt x="91138" y="29109"/>
                    </a:lnTo>
                    <a:lnTo>
                      <a:pt x="86126" y="20615"/>
                    </a:lnTo>
                    <a:lnTo>
                      <a:pt x="71199" y="8058"/>
                    </a:lnTo>
                    <a:lnTo>
                      <a:pt x="49747" y="1697"/>
                    </a:lnTo>
                    <a:lnTo>
                      <a:pt x="37476" y="0"/>
                    </a:lnTo>
                    <a:lnTo>
                      <a:pt x="28125" y="2379"/>
                    </a:lnTo>
                    <a:lnTo>
                      <a:pt x="20721" y="7475"/>
                    </a:lnTo>
                    <a:lnTo>
                      <a:pt x="9375" y="23665"/>
                    </a:lnTo>
                    <a:lnTo>
                      <a:pt x="433" y="46458"/>
                    </a:lnTo>
                    <a:lnTo>
                      <a:pt x="0" y="85598"/>
                    </a:lnTo>
                    <a:lnTo>
                      <a:pt x="7281" y="121242"/>
                    </a:lnTo>
                    <a:lnTo>
                      <a:pt x="22436" y="148440"/>
                    </a:lnTo>
                    <a:lnTo>
                      <a:pt x="41745" y="171317"/>
                    </a:lnTo>
                    <a:lnTo>
                      <a:pt x="61613" y="179541"/>
                    </a:lnTo>
                    <a:lnTo>
                      <a:pt x="73462" y="181734"/>
                    </a:lnTo>
                    <a:lnTo>
                      <a:pt x="83701" y="179687"/>
                    </a:lnTo>
                    <a:lnTo>
                      <a:pt x="101317" y="168054"/>
                    </a:lnTo>
                    <a:lnTo>
                      <a:pt x="110706" y="148065"/>
                    </a:lnTo>
                    <a:lnTo>
                      <a:pt x="113709" y="123584"/>
                    </a:lnTo>
                    <a:lnTo>
                      <a:pt x="109993" y="92852"/>
                    </a:lnTo>
                    <a:lnTo>
                      <a:pt x="109225" y="94696"/>
                    </a:lnTo>
                    <a:lnTo>
                      <a:pt x="108713" y="100604"/>
                    </a:lnTo>
                    <a:lnTo>
                      <a:pt x="114383" y="113409"/>
                    </a:lnTo>
                    <a:lnTo>
                      <a:pt x="137087" y="140693"/>
                    </a:lnTo>
                    <a:lnTo>
                      <a:pt x="156630" y="148383"/>
                    </a:lnTo>
                    <a:lnTo>
                      <a:pt x="191917" y="15453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2786280" y="5164113"/>
                <a:ext cx="133799" cy="177556"/>
              </a:xfrm>
              <a:custGeom>
                <a:avLst/>
                <a:gdLst/>
                <a:ahLst/>
                <a:cxnLst/>
                <a:rect l="0" t="0" r="0" b="0"/>
                <a:pathLst>
                  <a:path w="133799" h="177556">
                    <a:moveTo>
                      <a:pt x="112741" y="24002"/>
                    </a:moveTo>
                    <a:lnTo>
                      <a:pt x="94761" y="8361"/>
                    </a:lnTo>
                    <a:lnTo>
                      <a:pt x="77844" y="283"/>
                    </a:lnTo>
                    <a:lnTo>
                      <a:pt x="68419" y="0"/>
                    </a:lnTo>
                    <a:lnTo>
                      <a:pt x="48589" y="5925"/>
                    </a:lnTo>
                    <a:lnTo>
                      <a:pt x="23283" y="22415"/>
                    </a:lnTo>
                    <a:lnTo>
                      <a:pt x="11371" y="38504"/>
                    </a:lnTo>
                    <a:lnTo>
                      <a:pt x="3347" y="58523"/>
                    </a:lnTo>
                    <a:lnTo>
                      <a:pt x="0" y="94931"/>
                    </a:lnTo>
                    <a:lnTo>
                      <a:pt x="3362" y="117527"/>
                    </a:lnTo>
                    <a:lnTo>
                      <a:pt x="11876" y="136148"/>
                    </a:lnTo>
                    <a:lnTo>
                      <a:pt x="36405" y="167167"/>
                    </a:lnTo>
                    <a:lnTo>
                      <a:pt x="56198" y="175368"/>
                    </a:lnTo>
                    <a:lnTo>
                      <a:pt x="68026" y="177555"/>
                    </a:lnTo>
                    <a:lnTo>
                      <a:pt x="87409" y="173746"/>
                    </a:lnTo>
                    <a:lnTo>
                      <a:pt x="111475" y="158447"/>
                    </a:lnTo>
                    <a:lnTo>
                      <a:pt x="133798" y="13981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2930607" y="4977545"/>
                <a:ext cx="157928" cy="349697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49697">
                    <a:moveTo>
                      <a:pt x="0" y="0"/>
                    </a:moveTo>
                    <a:lnTo>
                      <a:pt x="3119" y="57263"/>
                    </a:lnTo>
                    <a:lnTo>
                      <a:pt x="14654" y="112567"/>
                    </a:lnTo>
                    <a:lnTo>
                      <a:pt x="24749" y="168793"/>
                    </a:lnTo>
                    <a:lnTo>
                      <a:pt x="29560" y="226138"/>
                    </a:lnTo>
                    <a:lnTo>
                      <a:pt x="38421" y="282275"/>
                    </a:lnTo>
                    <a:lnTo>
                      <a:pt x="47217" y="345560"/>
                    </a:lnTo>
                    <a:lnTo>
                      <a:pt x="47855" y="349696"/>
                    </a:lnTo>
                    <a:lnTo>
                      <a:pt x="47112" y="348944"/>
                    </a:lnTo>
                    <a:lnTo>
                      <a:pt x="45446" y="344933"/>
                    </a:lnTo>
                    <a:lnTo>
                      <a:pt x="42553" y="292156"/>
                    </a:lnTo>
                    <a:lnTo>
                      <a:pt x="47790" y="243713"/>
                    </a:lnTo>
                    <a:lnTo>
                      <a:pt x="62383" y="216620"/>
                    </a:lnTo>
                    <a:lnTo>
                      <a:pt x="70834" y="212264"/>
                    </a:lnTo>
                    <a:lnTo>
                      <a:pt x="92703" y="210543"/>
                    </a:lnTo>
                    <a:lnTo>
                      <a:pt x="101576" y="214061"/>
                    </a:lnTo>
                    <a:lnTo>
                      <a:pt x="114555" y="227329"/>
                    </a:lnTo>
                    <a:lnTo>
                      <a:pt x="139961" y="284816"/>
                    </a:lnTo>
                    <a:lnTo>
                      <a:pt x="157927" y="32638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3256990" y="5093358"/>
                <a:ext cx="228554" cy="208719"/>
              </a:xfrm>
              <a:custGeom>
                <a:avLst/>
                <a:gdLst/>
                <a:ahLst/>
                <a:cxnLst/>
                <a:rect l="0" t="0" r="0" b="0"/>
                <a:pathLst>
                  <a:path w="228554" h="208719">
                    <a:moveTo>
                      <a:pt x="0" y="63171"/>
                    </a:moveTo>
                    <a:lnTo>
                      <a:pt x="5589" y="121788"/>
                    </a:lnTo>
                    <a:lnTo>
                      <a:pt x="19129" y="174792"/>
                    </a:lnTo>
                    <a:lnTo>
                      <a:pt x="30339" y="198178"/>
                    </a:lnTo>
                    <a:lnTo>
                      <a:pt x="38943" y="204648"/>
                    </a:lnTo>
                    <a:lnTo>
                      <a:pt x="60982" y="208718"/>
                    </a:lnTo>
                    <a:lnTo>
                      <a:pt x="69901" y="205825"/>
                    </a:lnTo>
                    <a:lnTo>
                      <a:pt x="77016" y="200388"/>
                    </a:lnTo>
                    <a:lnTo>
                      <a:pt x="92620" y="175968"/>
                    </a:lnTo>
                    <a:lnTo>
                      <a:pt x="99656" y="155416"/>
                    </a:lnTo>
                    <a:lnTo>
                      <a:pt x="102783" y="130685"/>
                    </a:lnTo>
                    <a:lnTo>
                      <a:pt x="104787" y="125728"/>
                    </a:lnTo>
                    <a:lnTo>
                      <a:pt x="107293" y="125933"/>
                    </a:lnTo>
                    <a:lnTo>
                      <a:pt x="132672" y="158307"/>
                    </a:lnTo>
                    <a:lnTo>
                      <a:pt x="150213" y="169014"/>
                    </a:lnTo>
                    <a:lnTo>
                      <a:pt x="169707" y="171433"/>
                    </a:lnTo>
                    <a:lnTo>
                      <a:pt x="179818" y="170441"/>
                    </a:lnTo>
                    <a:lnTo>
                      <a:pt x="197293" y="159979"/>
                    </a:lnTo>
                    <a:lnTo>
                      <a:pt x="211688" y="142462"/>
                    </a:lnTo>
                    <a:lnTo>
                      <a:pt x="225199" y="106292"/>
                    </a:lnTo>
                    <a:lnTo>
                      <a:pt x="228553" y="67108"/>
                    </a:lnTo>
                    <a:lnTo>
                      <a:pt x="222918" y="24954"/>
                    </a:lnTo>
                    <a:lnTo>
                      <a:pt x="22109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3529972" y="5093358"/>
                <a:ext cx="109187" cy="158074"/>
              </a:xfrm>
              <a:custGeom>
                <a:avLst/>
                <a:gdLst/>
                <a:ahLst/>
                <a:cxnLst/>
                <a:rect l="0" t="0" r="0" b="0"/>
                <a:pathLst>
                  <a:path w="109187" h="158074">
                    <a:moveTo>
                      <a:pt x="63930" y="10528"/>
                    </a:moveTo>
                    <a:lnTo>
                      <a:pt x="47163" y="4939"/>
                    </a:lnTo>
                    <a:lnTo>
                      <a:pt x="39884" y="5632"/>
                    </a:lnTo>
                    <a:lnTo>
                      <a:pt x="25557" y="12642"/>
                    </a:lnTo>
                    <a:lnTo>
                      <a:pt x="4337" y="29742"/>
                    </a:lnTo>
                    <a:lnTo>
                      <a:pt x="805" y="38545"/>
                    </a:lnTo>
                    <a:lnTo>
                      <a:pt x="0" y="60805"/>
                    </a:lnTo>
                    <a:lnTo>
                      <a:pt x="12112" y="115501"/>
                    </a:lnTo>
                    <a:lnTo>
                      <a:pt x="15347" y="126134"/>
                    </a:lnTo>
                    <a:lnTo>
                      <a:pt x="28299" y="144187"/>
                    </a:lnTo>
                    <a:lnTo>
                      <a:pt x="36667" y="152276"/>
                    </a:lnTo>
                    <a:lnTo>
                      <a:pt x="45755" y="156500"/>
                    </a:lnTo>
                    <a:lnTo>
                      <a:pt x="65211" y="158073"/>
                    </a:lnTo>
                    <a:lnTo>
                      <a:pt x="82437" y="151753"/>
                    </a:lnTo>
                    <a:lnTo>
                      <a:pt x="90306" y="146792"/>
                    </a:lnTo>
                    <a:lnTo>
                      <a:pt x="102169" y="131921"/>
                    </a:lnTo>
                    <a:lnTo>
                      <a:pt x="106970" y="123042"/>
                    </a:lnTo>
                    <a:lnTo>
                      <a:pt x="109186" y="100698"/>
                    </a:lnTo>
                    <a:lnTo>
                      <a:pt x="101076" y="48227"/>
                    </a:lnTo>
                    <a:lnTo>
                      <a:pt x="84987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3701270" y="5051244"/>
                <a:ext cx="71618" cy="183836"/>
              </a:xfrm>
              <a:custGeom>
                <a:avLst/>
                <a:gdLst/>
                <a:ahLst/>
                <a:cxnLst/>
                <a:rect l="0" t="0" r="0" b="0"/>
                <a:pathLst>
                  <a:path w="71618" h="183836">
                    <a:moveTo>
                      <a:pt x="8446" y="115814"/>
                    </a:moveTo>
                    <a:lnTo>
                      <a:pt x="18021" y="139860"/>
                    </a:lnTo>
                    <a:lnTo>
                      <a:pt x="42260" y="180996"/>
                    </a:lnTo>
                    <a:lnTo>
                      <a:pt x="42687" y="183835"/>
                    </a:lnTo>
                    <a:lnTo>
                      <a:pt x="40632" y="182218"/>
                    </a:lnTo>
                    <a:lnTo>
                      <a:pt x="33279" y="171063"/>
                    </a:lnTo>
                    <a:lnTo>
                      <a:pt x="11978" y="115118"/>
                    </a:lnTo>
                    <a:lnTo>
                      <a:pt x="1041" y="70442"/>
                    </a:lnTo>
                    <a:lnTo>
                      <a:pt x="0" y="57490"/>
                    </a:lnTo>
                    <a:lnTo>
                      <a:pt x="2815" y="46516"/>
                    </a:lnTo>
                    <a:lnTo>
                      <a:pt x="15302" y="28083"/>
                    </a:lnTo>
                    <a:lnTo>
                      <a:pt x="42063" y="10140"/>
                    </a:lnTo>
                    <a:lnTo>
                      <a:pt x="71617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3819297" y="4852415"/>
                <a:ext cx="111518" cy="389953"/>
              </a:xfrm>
              <a:custGeom>
                <a:avLst/>
                <a:gdLst/>
                <a:ahLst/>
                <a:cxnLst/>
                <a:rect l="0" t="0" r="0" b="0"/>
                <a:pathLst>
                  <a:path w="111518" h="389953">
                    <a:moveTo>
                      <a:pt x="100989" y="240943"/>
                    </a:moveTo>
                    <a:lnTo>
                      <a:pt x="83008" y="225302"/>
                    </a:lnTo>
                    <a:lnTo>
                      <a:pt x="66091" y="217224"/>
                    </a:lnTo>
                    <a:lnTo>
                      <a:pt x="46874" y="215973"/>
                    </a:lnTo>
                    <a:lnTo>
                      <a:pt x="36836" y="217277"/>
                    </a:lnTo>
                    <a:lnTo>
                      <a:pt x="19444" y="228086"/>
                    </a:lnTo>
                    <a:lnTo>
                      <a:pt x="11531" y="235881"/>
                    </a:lnTo>
                    <a:lnTo>
                      <a:pt x="2738" y="257020"/>
                    </a:lnTo>
                    <a:lnTo>
                      <a:pt x="0" y="282014"/>
                    </a:lnTo>
                    <a:lnTo>
                      <a:pt x="10769" y="344473"/>
                    </a:lnTo>
                    <a:lnTo>
                      <a:pt x="26164" y="371704"/>
                    </a:lnTo>
                    <a:lnTo>
                      <a:pt x="41997" y="384067"/>
                    </a:lnTo>
                    <a:lnTo>
                      <a:pt x="51132" y="389001"/>
                    </a:lnTo>
                    <a:lnTo>
                      <a:pt x="59562" y="389952"/>
                    </a:lnTo>
                    <a:lnTo>
                      <a:pt x="75168" y="384768"/>
                    </a:lnTo>
                    <a:lnTo>
                      <a:pt x="86783" y="368426"/>
                    </a:lnTo>
                    <a:lnTo>
                      <a:pt x="103772" y="319807"/>
                    </a:lnTo>
                    <a:lnTo>
                      <a:pt x="109222" y="267820"/>
                    </a:lnTo>
                    <a:lnTo>
                      <a:pt x="103829" y="209077"/>
                    </a:lnTo>
                    <a:lnTo>
                      <a:pt x="100661" y="157022"/>
                    </a:lnTo>
                    <a:lnTo>
                      <a:pt x="86445" y="94971"/>
                    </a:lnTo>
                    <a:lnTo>
                      <a:pt x="71643" y="36071"/>
                    </a:lnTo>
                    <a:lnTo>
                      <a:pt x="60260" y="6779"/>
                    </a:lnTo>
                    <a:lnTo>
                      <a:pt x="53949" y="606"/>
                    </a:lnTo>
                    <a:lnTo>
                      <a:pt x="47402" y="0"/>
                    </a:lnTo>
                    <a:lnTo>
                      <a:pt x="40698" y="3105"/>
                    </a:lnTo>
                    <a:lnTo>
                      <a:pt x="36228" y="9855"/>
                    </a:lnTo>
                    <a:lnTo>
                      <a:pt x="31262" y="29833"/>
                    </a:lnTo>
                    <a:lnTo>
                      <a:pt x="35310" y="90361"/>
                    </a:lnTo>
                    <a:lnTo>
                      <a:pt x="38245" y="144854"/>
                    </a:lnTo>
                    <a:lnTo>
                      <a:pt x="52374" y="207795"/>
                    </a:lnTo>
                    <a:lnTo>
                      <a:pt x="72591" y="264914"/>
                    </a:lnTo>
                    <a:lnTo>
                      <a:pt x="92520" y="318727"/>
                    </a:lnTo>
                    <a:lnTo>
                      <a:pt x="111517" y="3672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4036099" y="517758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3130648" y="5472384"/>
              <a:ext cx="3463877" cy="568540"/>
              <a:chOff x="3130648" y="5472384"/>
              <a:chExt cx="3463877" cy="568540"/>
            </a:xfrm>
          </p:grpSpPr>
          <p:sp>
            <p:nvSpPr>
              <p:cNvPr id="174" name="Freeform 173"/>
              <p:cNvSpPr/>
              <p:nvPr/>
            </p:nvSpPr>
            <p:spPr>
              <a:xfrm>
                <a:off x="3130648" y="5723966"/>
                <a:ext cx="189514" cy="75080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75080">
                    <a:moveTo>
                      <a:pt x="0" y="22159"/>
                    </a:moveTo>
                    <a:lnTo>
                      <a:pt x="5590" y="44516"/>
                    </a:lnTo>
                    <a:lnTo>
                      <a:pt x="17692" y="61731"/>
                    </a:lnTo>
                    <a:lnTo>
                      <a:pt x="25833" y="69597"/>
                    </a:lnTo>
                    <a:lnTo>
                      <a:pt x="34770" y="73672"/>
                    </a:lnTo>
                    <a:lnTo>
                      <a:pt x="54058" y="75079"/>
                    </a:lnTo>
                    <a:lnTo>
                      <a:pt x="71209" y="68686"/>
                    </a:lnTo>
                    <a:lnTo>
                      <a:pt x="86631" y="56875"/>
                    </a:lnTo>
                    <a:lnTo>
                      <a:pt x="130924" y="10028"/>
                    </a:lnTo>
                    <a:lnTo>
                      <a:pt x="149436" y="0"/>
                    </a:lnTo>
                    <a:lnTo>
                      <a:pt x="158115" y="367"/>
                    </a:lnTo>
                    <a:lnTo>
                      <a:pt x="166242" y="4121"/>
                    </a:lnTo>
                    <a:lnTo>
                      <a:pt x="173999" y="10134"/>
                    </a:lnTo>
                    <a:lnTo>
                      <a:pt x="182618" y="23054"/>
                    </a:lnTo>
                    <a:lnTo>
                      <a:pt x="189513" y="4321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3514454" y="5556611"/>
                <a:ext cx="246372" cy="484313"/>
              </a:xfrm>
              <a:custGeom>
                <a:avLst/>
                <a:gdLst/>
                <a:ahLst/>
                <a:cxnLst/>
                <a:rect l="0" t="0" r="0" b="0"/>
                <a:pathLst>
                  <a:path w="246372" h="484313">
                    <a:moveTo>
                      <a:pt x="37334" y="484312"/>
                    </a:moveTo>
                    <a:lnTo>
                      <a:pt x="37334" y="430167"/>
                    </a:lnTo>
                    <a:lnTo>
                      <a:pt x="37334" y="375220"/>
                    </a:lnTo>
                    <a:lnTo>
                      <a:pt x="30099" y="324202"/>
                    </a:lnTo>
                    <a:lnTo>
                      <a:pt x="26612" y="273485"/>
                    </a:lnTo>
                    <a:lnTo>
                      <a:pt x="18665" y="213770"/>
                    </a:lnTo>
                    <a:lnTo>
                      <a:pt x="11160" y="152191"/>
                    </a:lnTo>
                    <a:lnTo>
                      <a:pt x="5648" y="91761"/>
                    </a:lnTo>
                    <a:lnTo>
                      <a:pt x="0" y="54875"/>
                    </a:lnTo>
                    <a:lnTo>
                      <a:pt x="2414" y="32578"/>
                    </a:lnTo>
                    <a:lnTo>
                      <a:pt x="5865" y="29908"/>
                    </a:lnTo>
                    <a:lnTo>
                      <a:pt x="10506" y="32807"/>
                    </a:lnTo>
                    <a:lnTo>
                      <a:pt x="20731" y="48506"/>
                    </a:lnTo>
                    <a:lnTo>
                      <a:pt x="40506" y="104510"/>
                    </a:lnTo>
                    <a:lnTo>
                      <a:pt x="55985" y="161717"/>
                    </a:lnTo>
                    <a:lnTo>
                      <a:pt x="81485" y="220211"/>
                    </a:lnTo>
                    <a:lnTo>
                      <a:pt x="105111" y="278679"/>
                    </a:lnTo>
                    <a:lnTo>
                      <a:pt x="139254" y="339498"/>
                    </a:lnTo>
                    <a:lnTo>
                      <a:pt x="160210" y="369264"/>
                    </a:lnTo>
                    <a:lnTo>
                      <a:pt x="168384" y="374858"/>
                    </a:lnTo>
                    <a:lnTo>
                      <a:pt x="186825" y="377954"/>
                    </a:lnTo>
                    <a:lnTo>
                      <a:pt x="203601" y="372311"/>
                    </a:lnTo>
                    <a:lnTo>
                      <a:pt x="211349" y="367530"/>
                    </a:lnTo>
                    <a:lnTo>
                      <a:pt x="223079" y="352860"/>
                    </a:lnTo>
                    <a:lnTo>
                      <a:pt x="240141" y="309257"/>
                    </a:lnTo>
                    <a:lnTo>
                      <a:pt x="246371" y="254414"/>
                    </a:lnTo>
                    <a:lnTo>
                      <a:pt x="244482" y="194708"/>
                    </a:lnTo>
                    <a:lnTo>
                      <a:pt x="238780" y="137247"/>
                    </a:lnTo>
                    <a:lnTo>
                      <a:pt x="229248" y="85213"/>
                    </a:lnTo>
                    <a:lnTo>
                      <a:pt x="219219" y="34207"/>
                    </a:lnTo>
                    <a:lnTo>
                      <a:pt x="21631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3783415" y="5717765"/>
                <a:ext cx="118078" cy="167434"/>
              </a:xfrm>
              <a:custGeom>
                <a:avLst/>
                <a:gdLst/>
                <a:ahLst/>
                <a:cxnLst/>
                <a:rect l="0" t="0" r="0" b="0"/>
                <a:pathLst>
                  <a:path w="118078" h="167434">
                    <a:moveTo>
                      <a:pt x="0" y="91531"/>
                    </a:moveTo>
                    <a:lnTo>
                      <a:pt x="58617" y="91531"/>
                    </a:lnTo>
                    <a:lnTo>
                      <a:pt x="93407" y="80352"/>
                    </a:lnTo>
                    <a:lnTo>
                      <a:pt x="108975" y="65505"/>
                    </a:lnTo>
                    <a:lnTo>
                      <a:pt x="114764" y="56633"/>
                    </a:lnTo>
                    <a:lnTo>
                      <a:pt x="118077" y="37416"/>
                    </a:lnTo>
                    <a:lnTo>
                      <a:pt x="117322" y="27378"/>
                    </a:lnTo>
                    <a:lnTo>
                      <a:pt x="113310" y="19516"/>
                    </a:lnTo>
                    <a:lnTo>
                      <a:pt x="99493" y="7662"/>
                    </a:lnTo>
                    <a:lnTo>
                      <a:pt x="66394" y="0"/>
                    </a:lnTo>
                    <a:lnTo>
                      <a:pt x="46666" y="4447"/>
                    </a:lnTo>
                    <a:lnTo>
                      <a:pt x="38130" y="8909"/>
                    </a:lnTo>
                    <a:lnTo>
                      <a:pt x="25526" y="23224"/>
                    </a:lnTo>
                    <a:lnTo>
                      <a:pt x="20526" y="31955"/>
                    </a:lnTo>
                    <a:lnTo>
                      <a:pt x="18092" y="54134"/>
                    </a:lnTo>
                    <a:lnTo>
                      <a:pt x="26061" y="106500"/>
                    </a:lnTo>
                    <a:lnTo>
                      <a:pt x="41127" y="142369"/>
                    </a:lnTo>
                    <a:lnTo>
                      <a:pt x="56883" y="158189"/>
                    </a:lnTo>
                    <a:lnTo>
                      <a:pt x="65998" y="164046"/>
                    </a:lnTo>
                    <a:lnTo>
                      <a:pt x="85485" y="167433"/>
                    </a:lnTo>
                    <a:lnTo>
                      <a:pt x="115814" y="16523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3941343" y="5704011"/>
                <a:ext cx="186465" cy="205324"/>
              </a:xfrm>
              <a:custGeom>
                <a:avLst/>
                <a:gdLst/>
                <a:ahLst/>
                <a:cxnLst/>
                <a:rect l="0" t="0" r="0" b="0"/>
                <a:pathLst>
                  <a:path w="186465" h="205324">
                    <a:moveTo>
                      <a:pt x="0" y="73699"/>
                    </a:moveTo>
                    <a:lnTo>
                      <a:pt x="5589" y="132316"/>
                    </a:lnTo>
                    <a:lnTo>
                      <a:pt x="19128" y="178085"/>
                    </a:lnTo>
                    <a:lnTo>
                      <a:pt x="30338" y="199642"/>
                    </a:lnTo>
                    <a:lnTo>
                      <a:pt x="36603" y="204454"/>
                    </a:lnTo>
                    <a:lnTo>
                      <a:pt x="43119" y="205323"/>
                    </a:lnTo>
                    <a:lnTo>
                      <a:pt x="49803" y="203562"/>
                    </a:lnTo>
                    <a:lnTo>
                      <a:pt x="63469" y="192248"/>
                    </a:lnTo>
                    <a:lnTo>
                      <a:pt x="70388" y="184317"/>
                    </a:lnTo>
                    <a:lnTo>
                      <a:pt x="78077" y="163027"/>
                    </a:lnTo>
                    <a:lnTo>
                      <a:pt x="80324" y="139137"/>
                    </a:lnTo>
                    <a:lnTo>
                      <a:pt x="77352" y="112976"/>
                    </a:lnTo>
                    <a:lnTo>
                      <a:pt x="78474" y="113921"/>
                    </a:lnTo>
                    <a:lnTo>
                      <a:pt x="100281" y="148753"/>
                    </a:lnTo>
                    <a:lnTo>
                      <a:pt x="113199" y="163988"/>
                    </a:lnTo>
                    <a:lnTo>
                      <a:pt x="121090" y="167817"/>
                    </a:lnTo>
                    <a:lnTo>
                      <a:pt x="139215" y="168952"/>
                    </a:lnTo>
                    <a:lnTo>
                      <a:pt x="155850" y="162437"/>
                    </a:lnTo>
                    <a:lnTo>
                      <a:pt x="163561" y="157425"/>
                    </a:lnTo>
                    <a:lnTo>
                      <a:pt x="175249" y="142496"/>
                    </a:lnTo>
                    <a:lnTo>
                      <a:pt x="183173" y="122993"/>
                    </a:lnTo>
                    <a:lnTo>
                      <a:pt x="186464" y="86875"/>
                    </a:lnTo>
                    <a:lnTo>
                      <a:pt x="174611" y="26345"/>
                    </a:lnTo>
                    <a:lnTo>
                      <a:pt x="168456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4394068" y="5535555"/>
                <a:ext cx="165362" cy="299139"/>
              </a:xfrm>
              <a:custGeom>
                <a:avLst/>
                <a:gdLst/>
                <a:ahLst/>
                <a:cxnLst/>
                <a:rect l="0" t="0" r="0" b="0"/>
                <a:pathLst>
                  <a:path w="165362" h="299139">
                    <a:moveTo>
                      <a:pt x="126342" y="0"/>
                    </a:moveTo>
                    <a:lnTo>
                      <a:pt x="131931" y="58617"/>
                    </a:lnTo>
                    <a:lnTo>
                      <a:pt x="144300" y="121196"/>
                    </a:lnTo>
                    <a:lnTo>
                      <a:pt x="154540" y="171350"/>
                    </a:lnTo>
                    <a:lnTo>
                      <a:pt x="165361" y="230812"/>
                    </a:lnTo>
                    <a:lnTo>
                      <a:pt x="164420" y="270380"/>
                    </a:lnTo>
                    <a:lnTo>
                      <a:pt x="162255" y="282028"/>
                    </a:lnTo>
                    <a:lnTo>
                      <a:pt x="156134" y="289794"/>
                    </a:lnTo>
                    <a:lnTo>
                      <a:pt x="136853" y="298423"/>
                    </a:lnTo>
                    <a:lnTo>
                      <a:pt x="115806" y="299138"/>
                    </a:lnTo>
                    <a:lnTo>
                      <a:pt x="62520" y="295655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4394068" y="5472384"/>
                <a:ext cx="231628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94757">
                    <a:moveTo>
                      <a:pt x="231627" y="0"/>
                    </a:moveTo>
                    <a:lnTo>
                      <a:pt x="198005" y="2340"/>
                    </a:lnTo>
                    <a:lnTo>
                      <a:pt x="138220" y="23719"/>
                    </a:lnTo>
                    <a:lnTo>
                      <a:pt x="84406" y="50336"/>
                    </a:lnTo>
                    <a:lnTo>
                      <a:pt x="24192" y="76616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4612089" y="5639208"/>
                <a:ext cx="118892" cy="155417"/>
              </a:xfrm>
              <a:custGeom>
                <a:avLst/>
                <a:gdLst/>
                <a:ahLst/>
                <a:cxnLst/>
                <a:rect l="0" t="0" r="0" b="0"/>
                <a:pathLst>
                  <a:path w="118892" h="155417">
                    <a:moveTo>
                      <a:pt x="34663" y="64803"/>
                    </a:moveTo>
                    <a:lnTo>
                      <a:pt x="45841" y="75981"/>
                    </a:lnTo>
                    <a:lnTo>
                      <a:pt x="63808" y="81469"/>
                    </a:lnTo>
                    <a:lnTo>
                      <a:pt x="75150" y="82933"/>
                    </a:lnTo>
                    <a:lnTo>
                      <a:pt x="93991" y="78320"/>
                    </a:lnTo>
                    <a:lnTo>
                      <a:pt x="102291" y="73814"/>
                    </a:lnTo>
                    <a:lnTo>
                      <a:pt x="107824" y="66131"/>
                    </a:lnTo>
                    <a:lnTo>
                      <a:pt x="113972" y="45116"/>
                    </a:lnTo>
                    <a:lnTo>
                      <a:pt x="113272" y="35301"/>
                    </a:lnTo>
                    <a:lnTo>
                      <a:pt x="106255" y="18155"/>
                    </a:lnTo>
                    <a:lnTo>
                      <a:pt x="89098" y="5857"/>
                    </a:lnTo>
                    <a:lnTo>
                      <a:pt x="77972" y="939"/>
                    </a:lnTo>
                    <a:lnTo>
                      <a:pt x="67045" y="0"/>
                    </a:lnTo>
                    <a:lnTo>
                      <a:pt x="45546" y="5196"/>
                    </a:lnTo>
                    <a:lnTo>
                      <a:pt x="27412" y="18424"/>
                    </a:lnTo>
                    <a:lnTo>
                      <a:pt x="12723" y="36001"/>
                    </a:lnTo>
                    <a:lnTo>
                      <a:pt x="2295" y="55512"/>
                    </a:lnTo>
                    <a:lnTo>
                      <a:pt x="0" y="79001"/>
                    </a:lnTo>
                    <a:lnTo>
                      <a:pt x="4050" y="102699"/>
                    </a:lnTo>
                    <a:lnTo>
                      <a:pt x="19483" y="129194"/>
                    </a:lnTo>
                    <a:lnTo>
                      <a:pt x="32206" y="144504"/>
                    </a:lnTo>
                    <a:lnTo>
                      <a:pt x="51898" y="152868"/>
                    </a:lnTo>
                    <a:lnTo>
                      <a:pt x="75078" y="155416"/>
                    </a:lnTo>
                    <a:lnTo>
                      <a:pt x="118891" y="14903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4770491" y="5609254"/>
                <a:ext cx="86832" cy="173199"/>
              </a:xfrm>
              <a:custGeom>
                <a:avLst/>
                <a:gdLst/>
                <a:ahLst/>
                <a:cxnLst/>
                <a:rect l="0" t="0" r="0" b="0"/>
                <a:pathLst>
                  <a:path w="86832" h="173199">
                    <a:moveTo>
                      <a:pt x="23660" y="126342"/>
                    </a:moveTo>
                    <a:lnTo>
                      <a:pt x="39279" y="173198"/>
                    </a:lnTo>
                    <a:lnTo>
                      <a:pt x="25214" y="135684"/>
                    </a:lnTo>
                    <a:lnTo>
                      <a:pt x="453" y="92983"/>
                    </a:lnTo>
                    <a:lnTo>
                      <a:pt x="0" y="84215"/>
                    </a:lnTo>
                    <a:lnTo>
                      <a:pt x="5736" y="68235"/>
                    </a:lnTo>
                    <a:lnTo>
                      <a:pt x="22119" y="46084"/>
                    </a:lnTo>
                    <a:lnTo>
                      <a:pt x="80018" y="5607"/>
                    </a:lnTo>
                    <a:lnTo>
                      <a:pt x="86831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4918054" y="5598726"/>
                <a:ext cx="10301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03016" h="200042">
                    <a:moveTo>
                      <a:pt x="76138" y="0"/>
                    </a:moveTo>
                    <a:lnTo>
                      <a:pt x="32176" y="14654"/>
                    </a:lnTo>
                    <a:lnTo>
                      <a:pt x="18385" y="27570"/>
                    </a:lnTo>
                    <a:lnTo>
                      <a:pt x="0" y="64457"/>
                    </a:lnTo>
                    <a:lnTo>
                      <a:pt x="813" y="73387"/>
                    </a:lnTo>
                    <a:lnTo>
                      <a:pt x="11075" y="89548"/>
                    </a:lnTo>
                    <a:lnTo>
                      <a:pt x="18725" y="93624"/>
                    </a:lnTo>
                    <a:lnTo>
                      <a:pt x="66368" y="100428"/>
                    </a:lnTo>
                    <a:lnTo>
                      <a:pt x="91831" y="115024"/>
                    </a:lnTo>
                    <a:lnTo>
                      <a:pt x="97129" y="123476"/>
                    </a:lnTo>
                    <a:lnTo>
                      <a:pt x="103015" y="145345"/>
                    </a:lnTo>
                    <a:lnTo>
                      <a:pt x="101075" y="155389"/>
                    </a:lnTo>
                    <a:lnTo>
                      <a:pt x="89561" y="172787"/>
                    </a:lnTo>
                    <a:lnTo>
                      <a:pt x="44553" y="20004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5078421" y="5577135"/>
                <a:ext cx="95602" cy="179519"/>
              </a:xfrm>
              <a:custGeom>
                <a:avLst/>
                <a:gdLst/>
                <a:ahLst/>
                <a:cxnLst/>
                <a:rect l="0" t="0" r="0" b="0"/>
                <a:pathLst>
                  <a:path w="95602" h="179519">
                    <a:moveTo>
                      <a:pt x="0" y="74233"/>
                    </a:moveTo>
                    <a:lnTo>
                      <a:pt x="53875" y="56275"/>
                    </a:lnTo>
                    <a:lnTo>
                      <a:pt x="74247" y="49484"/>
                    </a:lnTo>
                    <a:lnTo>
                      <a:pt x="88760" y="36328"/>
                    </a:lnTo>
                    <a:lnTo>
                      <a:pt x="94269" y="27906"/>
                    </a:lnTo>
                    <a:lnTo>
                      <a:pt x="95601" y="19952"/>
                    </a:lnTo>
                    <a:lnTo>
                      <a:pt x="94149" y="12309"/>
                    </a:lnTo>
                    <a:lnTo>
                      <a:pt x="90842" y="4874"/>
                    </a:lnTo>
                    <a:lnTo>
                      <a:pt x="85128" y="1088"/>
                    </a:lnTo>
                    <a:lnTo>
                      <a:pt x="69420" y="0"/>
                    </a:lnTo>
                    <a:lnTo>
                      <a:pt x="40845" y="11554"/>
                    </a:lnTo>
                    <a:lnTo>
                      <a:pt x="26732" y="26488"/>
                    </a:lnTo>
                    <a:lnTo>
                      <a:pt x="8139" y="64672"/>
                    </a:lnTo>
                    <a:lnTo>
                      <a:pt x="2411" y="101166"/>
                    </a:lnTo>
                    <a:lnTo>
                      <a:pt x="6303" y="136025"/>
                    </a:lnTo>
                    <a:lnTo>
                      <a:pt x="11221" y="144674"/>
                    </a:lnTo>
                    <a:lnTo>
                      <a:pt x="26044" y="157402"/>
                    </a:lnTo>
                    <a:lnTo>
                      <a:pt x="62986" y="173936"/>
                    </a:lnTo>
                    <a:lnTo>
                      <a:pt x="94756" y="17951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5204762" y="5640840"/>
                <a:ext cx="42116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42116" h="73700">
                    <a:moveTo>
                      <a:pt x="0" y="0"/>
                    </a:moveTo>
                    <a:lnTo>
                      <a:pt x="9575" y="24046"/>
                    </a:lnTo>
                    <a:lnTo>
                      <a:pt x="42115" y="7369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5194234" y="5630312"/>
                <a:ext cx="126343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347441">
                    <a:moveTo>
                      <a:pt x="126342" y="0"/>
                    </a:moveTo>
                    <a:lnTo>
                      <a:pt x="109531" y="19150"/>
                    </a:lnTo>
                    <a:lnTo>
                      <a:pt x="76844" y="78806"/>
                    </a:lnTo>
                    <a:lnTo>
                      <a:pt x="57466" y="128780"/>
                    </a:lnTo>
                    <a:lnTo>
                      <a:pt x="46013" y="179317"/>
                    </a:lnTo>
                    <a:lnTo>
                      <a:pt x="28127" y="240812"/>
                    </a:lnTo>
                    <a:lnTo>
                      <a:pt x="14048" y="298475"/>
                    </a:lnTo>
                    <a:lnTo>
                      <a:pt x="0" y="34744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5489032" y="5594809"/>
                <a:ext cx="413161" cy="235545"/>
              </a:xfrm>
              <a:custGeom>
                <a:avLst/>
                <a:gdLst/>
                <a:ahLst/>
                <a:cxnLst/>
                <a:rect l="0" t="0" r="0" b="0"/>
                <a:pathLst>
                  <a:path w="413161" h="235545">
                    <a:moveTo>
                      <a:pt x="0" y="56560"/>
                    </a:moveTo>
                    <a:lnTo>
                      <a:pt x="62280" y="73348"/>
                    </a:lnTo>
                    <a:lnTo>
                      <a:pt x="124607" y="82643"/>
                    </a:lnTo>
                    <a:lnTo>
                      <a:pt x="183754" y="94294"/>
                    </a:lnTo>
                    <a:lnTo>
                      <a:pt x="238592" y="100928"/>
                    </a:lnTo>
                    <a:lnTo>
                      <a:pt x="301564" y="109282"/>
                    </a:lnTo>
                    <a:lnTo>
                      <a:pt x="363063" y="118124"/>
                    </a:lnTo>
                    <a:lnTo>
                      <a:pt x="404062" y="119255"/>
                    </a:lnTo>
                    <a:lnTo>
                      <a:pt x="410924" y="115904"/>
                    </a:lnTo>
                    <a:lnTo>
                      <a:pt x="413160" y="110160"/>
                    </a:lnTo>
                    <a:lnTo>
                      <a:pt x="412310" y="102822"/>
                    </a:lnTo>
                    <a:lnTo>
                      <a:pt x="405127" y="88429"/>
                    </a:lnTo>
                    <a:lnTo>
                      <a:pt x="361157" y="33439"/>
                    </a:lnTo>
                    <a:lnTo>
                      <a:pt x="330782" y="0"/>
                    </a:lnTo>
                    <a:lnTo>
                      <a:pt x="330486" y="1306"/>
                    </a:lnTo>
                    <a:lnTo>
                      <a:pt x="336396" y="10945"/>
                    </a:lnTo>
                    <a:lnTo>
                      <a:pt x="387739" y="68218"/>
                    </a:lnTo>
                    <a:lnTo>
                      <a:pt x="411683" y="109425"/>
                    </a:lnTo>
                    <a:lnTo>
                      <a:pt x="412495" y="118710"/>
                    </a:lnTo>
                    <a:lnTo>
                      <a:pt x="407159" y="135264"/>
                    </a:lnTo>
                    <a:lnTo>
                      <a:pt x="385412" y="157738"/>
                    </a:lnTo>
                    <a:lnTo>
                      <a:pt x="326020" y="200396"/>
                    </a:lnTo>
                    <a:lnTo>
                      <a:pt x="284269" y="23554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6068111" y="5588197"/>
                <a:ext cx="220783" cy="273965"/>
              </a:xfrm>
              <a:custGeom>
                <a:avLst/>
                <a:gdLst/>
                <a:ahLst/>
                <a:cxnLst/>
                <a:rect l="0" t="0" r="0" b="0"/>
                <a:pathLst>
                  <a:path w="220783" h="273965">
                    <a:moveTo>
                      <a:pt x="10517" y="263212"/>
                    </a:moveTo>
                    <a:lnTo>
                      <a:pt x="3281" y="234487"/>
                    </a:lnTo>
                    <a:lnTo>
                      <a:pt x="639" y="171101"/>
                    </a:lnTo>
                    <a:lnTo>
                      <a:pt x="181" y="124006"/>
                    </a:lnTo>
                    <a:lnTo>
                      <a:pt x="45" y="73007"/>
                    </a:lnTo>
                    <a:lnTo>
                      <a:pt x="5" y="23972"/>
                    </a:lnTo>
                    <a:lnTo>
                      <a:pt x="0" y="8962"/>
                    </a:lnTo>
                    <a:lnTo>
                      <a:pt x="2335" y="2465"/>
                    </a:lnTo>
                    <a:lnTo>
                      <a:pt x="6232" y="1643"/>
                    </a:lnTo>
                    <a:lnTo>
                      <a:pt x="11170" y="4605"/>
                    </a:lnTo>
                    <a:lnTo>
                      <a:pt x="19776" y="23494"/>
                    </a:lnTo>
                    <a:lnTo>
                      <a:pt x="39596" y="85502"/>
                    </a:lnTo>
                    <a:lnTo>
                      <a:pt x="57477" y="132309"/>
                    </a:lnTo>
                    <a:lnTo>
                      <a:pt x="78763" y="182052"/>
                    </a:lnTo>
                    <a:lnTo>
                      <a:pt x="116804" y="238255"/>
                    </a:lnTo>
                    <a:lnTo>
                      <a:pt x="137304" y="259140"/>
                    </a:lnTo>
                    <a:lnTo>
                      <a:pt x="158113" y="272321"/>
                    </a:lnTo>
                    <a:lnTo>
                      <a:pt x="167406" y="273964"/>
                    </a:lnTo>
                    <a:lnTo>
                      <a:pt x="175941" y="272720"/>
                    </a:lnTo>
                    <a:lnTo>
                      <a:pt x="183970" y="269551"/>
                    </a:lnTo>
                    <a:lnTo>
                      <a:pt x="196012" y="256671"/>
                    </a:lnTo>
                    <a:lnTo>
                      <a:pt x="213274" y="214217"/>
                    </a:lnTo>
                    <a:lnTo>
                      <a:pt x="219543" y="153535"/>
                    </a:lnTo>
                    <a:lnTo>
                      <a:pt x="220782" y="92156"/>
                    </a:lnTo>
                    <a:lnTo>
                      <a:pt x="215438" y="35231"/>
                    </a:lnTo>
                    <a:lnTo>
                      <a:pt x="21055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6373426" y="5609254"/>
                <a:ext cx="151966" cy="268774"/>
              </a:xfrm>
              <a:custGeom>
                <a:avLst/>
                <a:gdLst/>
                <a:ahLst/>
                <a:cxnLst/>
                <a:rect l="0" t="0" r="0" b="0"/>
                <a:pathLst>
                  <a:path w="151966" h="268774">
                    <a:moveTo>
                      <a:pt x="115813" y="0"/>
                    </a:moveTo>
                    <a:lnTo>
                      <a:pt x="109748" y="33622"/>
                    </a:lnTo>
                    <a:lnTo>
                      <a:pt x="117388" y="88443"/>
                    </a:lnTo>
                    <a:lnTo>
                      <a:pt x="135751" y="149661"/>
                    </a:lnTo>
                    <a:lnTo>
                      <a:pt x="146268" y="205644"/>
                    </a:lnTo>
                    <a:lnTo>
                      <a:pt x="151965" y="229438"/>
                    </a:lnTo>
                    <a:lnTo>
                      <a:pt x="151612" y="239526"/>
                    </a:lnTo>
                    <a:lnTo>
                      <a:pt x="144982" y="256975"/>
                    </a:lnTo>
                    <a:lnTo>
                      <a:pt x="137599" y="262563"/>
                    </a:lnTo>
                    <a:lnTo>
                      <a:pt x="116917" y="268773"/>
                    </a:lnTo>
                    <a:lnTo>
                      <a:pt x="78966" y="266680"/>
                    </a:lnTo>
                    <a:lnTo>
                      <a:pt x="24870" y="255336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6278669" y="5546083"/>
                <a:ext cx="315856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63172">
                    <a:moveTo>
                      <a:pt x="315855" y="63171"/>
                    </a:moveTo>
                    <a:lnTo>
                      <a:pt x="262827" y="48517"/>
                    </a:lnTo>
                    <a:lnTo>
                      <a:pt x="211448" y="36144"/>
                    </a:lnTo>
                    <a:lnTo>
                      <a:pt x="163127" y="31767"/>
                    </a:lnTo>
                    <a:lnTo>
                      <a:pt x="110595" y="23580"/>
                    </a:lnTo>
                    <a:lnTo>
                      <a:pt x="54606" y="1374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35640" y="271830"/>
            <a:ext cx="1063876" cy="443450"/>
            <a:chOff x="235640" y="271830"/>
            <a:chExt cx="1063876" cy="443450"/>
          </a:xfrm>
        </p:grpSpPr>
        <p:sp>
          <p:nvSpPr>
            <p:cNvPr id="2" name="Freeform 1"/>
            <p:cNvSpPr/>
            <p:nvPr/>
          </p:nvSpPr>
          <p:spPr>
            <a:xfrm>
              <a:off x="235640" y="452067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0"/>
                  </a:moveTo>
                  <a:lnTo>
                    <a:pt x="46404" y="5589"/>
                  </a:lnTo>
                  <a:lnTo>
                    <a:pt x="2881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4096" y="271830"/>
              <a:ext cx="242157" cy="443450"/>
            </a:xfrm>
            <a:custGeom>
              <a:avLst/>
              <a:gdLst/>
              <a:ahLst/>
              <a:cxnLst/>
              <a:rect l="0" t="0" r="0" b="0"/>
              <a:pathLst>
                <a:path w="242157" h="443450">
                  <a:moveTo>
                    <a:pt x="0" y="401335"/>
                  </a:moveTo>
                  <a:lnTo>
                    <a:pt x="0" y="342718"/>
                  </a:lnTo>
                  <a:lnTo>
                    <a:pt x="1170" y="288544"/>
                  </a:lnTo>
                  <a:lnTo>
                    <a:pt x="5214" y="229664"/>
                  </a:lnTo>
                  <a:lnTo>
                    <a:pt x="4665" y="179284"/>
                  </a:lnTo>
                  <a:lnTo>
                    <a:pt x="11911" y="130432"/>
                  </a:lnTo>
                  <a:lnTo>
                    <a:pt x="19251" y="72003"/>
                  </a:lnTo>
                  <a:lnTo>
                    <a:pt x="21023" y="65967"/>
                  </a:lnTo>
                  <a:lnTo>
                    <a:pt x="23374" y="65452"/>
                  </a:lnTo>
                  <a:lnTo>
                    <a:pt x="29106" y="74239"/>
                  </a:lnTo>
                  <a:lnTo>
                    <a:pt x="49224" y="135692"/>
                  </a:lnTo>
                  <a:lnTo>
                    <a:pt x="72282" y="190445"/>
                  </a:lnTo>
                  <a:lnTo>
                    <a:pt x="91867" y="216667"/>
                  </a:lnTo>
                  <a:lnTo>
                    <a:pt x="98680" y="219731"/>
                  </a:lnTo>
                  <a:lnTo>
                    <a:pt x="105561" y="219435"/>
                  </a:lnTo>
                  <a:lnTo>
                    <a:pt x="112488" y="216897"/>
                  </a:lnTo>
                  <a:lnTo>
                    <a:pt x="126424" y="201600"/>
                  </a:lnTo>
                  <a:lnTo>
                    <a:pt x="144304" y="166679"/>
                  </a:lnTo>
                  <a:lnTo>
                    <a:pt x="160826" y="112958"/>
                  </a:lnTo>
                  <a:lnTo>
                    <a:pt x="175785" y="51621"/>
                  </a:lnTo>
                  <a:lnTo>
                    <a:pt x="183942" y="2883"/>
                  </a:lnTo>
                  <a:lnTo>
                    <a:pt x="185799" y="0"/>
                  </a:lnTo>
                  <a:lnTo>
                    <a:pt x="187037" y="2757"/>
                  </a:lnTo>
                  <a:lnTo>
                    <a:pt x="196423" y="55696"/>
                  </a:lnTo>
                  <a:lnTo>
                    <a:pt x="198970" y="110191"/>
                  </a:lnTo>
                  <a:lnTo>
                    <a:pt x="200894" y="167281"/>
                  </a:lnTo>
                  <a:lnTo>
                    <a:pt x="208312" y="229150"/>
                  </a:lnTo>
                  <a:lnTo>
                    <a:pt x="215714" y="291154"/>
                  </a:lnTo>
                  <a:lnTo>
                    <a:pt x="225092" y="342953"/>
                  </a:lnTo>
                  <a:lnTo>
                    <a:pt x="231506" y="404188"/>
                  </a:lnTo>
                  <a:lnTo>
                    <a:pt x="242156" y="443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1933" y="547575"/>
              <a:ext cx="186475" cy="151865"/>
            </a:xfrm>
            <a:custGeom>
              <a:avLst/>
              <a:gdLst/>
              <a:ahLst/>
              <a:cxnLst/>
              <a:rect l="0" t="0" r="0" b="0"/>
              <a:pathLst>
                <a:path w="186475" h="151865">
                  <a:moveTo>
                    <a:pt x="91718" y="51891"/>
                  </a:moveTo>
                  <a:lnTo>
                    <a:pt x="71474" y="7928"/>
                  </a:lnTo>
                  <a:lnTo>
                    <a:pt x="64184" y="2695"/>
                  </a:lnTo>
                  <a:lnTo>
                    <a:pt x="55815" y="376"/>
                  </a:lnTo>
                  <a:lnTo>
                    <a:pt x="46725" y="0"/>
                  </a:lnTo>
                  <a:lnTo>
                    <a:pt x="30387" y="5822"/>
                  </a:lnTo>
                  <a:lnTo>
                    <a:pt x="22755" y="10650"/>
                  </a:lnTo>
                  <a:lnTo>
                    <a:pt x="11155" y="25373"/>
                  </a:lnTo>
                  <a:lnTo>
                    <a:pt x="3269" y="44784"/>
                  </a:lnTo>
                  <a:lnTo>
                    <a:pt x="0" y="82021"/>
                  </a:lnTo>
                  <a:lnTo>
                    <a:pt x="7090" y="120350"/>
                  </a:lnTo>
                  <a:lnTo>
                    <a:pt x="17451" y="139249"/>
                  </a:lnTo>
                  <a:lnTo>
                    <a:pt x="25829" y="145225"/>
                  </a:lnTo>
                  <a:lnTo>
                    <a:pt x="47616" y="151864"/>
                  </a:lnTo>
                  <a:lnTo>
                    <a:pt x="56467" y="150125"/>
                  </a:lnTo>
                  <a:lnTo>
                    <a:pt x="63538" y="145456"/>
                  </a:lnTo>
                  <a:lnTo>
                    <a:pt x="99426" y="101309"/>
                  </a:lnTo>
                  <a:lnTo>
                    <a:pt x="106842" y="80874"/>
                  </a:lnTo>
                  <a:lnTo>
                    <a:pt x="111017" y="52419"/>
                  </a:lnTo>
                  <a:lnTo>
                    <a:pt x="122196" y="94576"/>
                  </a:lnTo>
                  <a:lnTo>
                    <a:pt x="132950" y="110246"/>
                  </a:lnTo>
                  <a:lnTo>
                    <a:pt x="148648" y="121890"/>
                  </a:lnTo>
                  <a:lnTo>
                    <a:pt x="164983" y="128625"/>
                  </a:lnTo>
                  <a:lnTo>
                    <a:pt x="170977" y="128783"/>
                  </a:lnTo>
                  <a:lnTo>
                    <a:pt x="186474" y="12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6518" y="567880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0659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2107" y="473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5806" y="507903"/>
              <a:ext cx="263710" cy="170896"/>
            </a:xfrm>
            <a:custGeom>
              <a:avLst/>
              <a:gdLst/>
              <a:ahLst/>
              <a:cxnLst/>
              <a:rect l="0" t="0" r="0" b="0"/>
              <a:pathLst>
                <a:path w="263710" h="170896">
                  <a:moveTo>
                    <a:pt x="0" y="38920"/>
                  </a:moveTo>
                  <a:lnTo>
                    <a:pt x="3120" y="81612"/>
                  </a:lnTo>
                  <a:lnTo>
                    <a:pt x="14573" y="112791"/>
                  </a:lnTo>
                  <a:lnTo>
                    <a:pt x="24024" y="134923"/>
                  </a:lnTo>
                  <a:lnTo>
                    <a:pt x="28176" y="165502"/>
                  </a:lnTo>
                  <a:lnTo>
                    <a:pt x="26973" y="165422"/>
                  </a:lnTo>
                  <a:lnTo>
                    <a:pt x="19690" y="145422"/>
                  </a:lnTo>
                  <a:lnTo>
                    <a:pt x="5669" y="84488"/>
                  </a:lnTo>
                  <a:lnTo>
                    <a:pt x="7589" y="61512"/>
                  </a:lnTo>
                  <a:lnTo>
                    <a:pt x="20836" y="28847"/>
                  </a:lnTo>
                  <a:lnTo>
                    <a:pt x="29099" y="21676"/>
                  </a:lnTo>
                  <a:lnTo>
                    <a:pt x="50758" y="13709"/>
                  </a:lnTo>
                  <a:lnTo>
                    <a:pt x="60745" y="15094"/>
                  </a:lnTo>
                  <a:lnTo>
                    <a:pt x="78080" y="25991"/>
                  </a:lnTo>
                  <a:lnTo>
                    <a:pt x="100994" y="51857"/>
                  </a:lnTo>
                  <a:lnTo>
                    <a:pt x="117012" y="87337"/>
                  </a:lnTo>
                  <a:lnTo>
                    <a:pt x="125669" y="131889"/>
                  </a:lnTo>
                  <a:lnTo>
                    <a:pt x="128233" y="130145"/>
                  </a:lnTo>
                  <a:lnTo>
                    <a:pt x="140551" y="111573"/>
                  </a:lnTo>
                  <a:lnTo>
                    <a:pt x="153714" y="99287"/>
                  </a:lnTo>
                  <a:lnTo>
                    <a:pt x="171263" y="89926"/>
                  </a:lnTo>
                  <a:lnTo>
                    <a:pt x="229802" y="79086"/>
                  </a:lnTo>
                  <a:lnTo>
                    <a:pt x="240939" y="76226"/>
                  </a:lnTo>
                  <a:lnTo>
                    <a:pt x="249533" y="70810"/>
                  </a:lnTo>
                  <a:lnTo>
                    <a:pt x="262202" y="55433"/>
                  </a:lnTo>
                  <a:lnTo>
                    <a:pt x="263709" y="46419"/>
                  </a:lnTo>
                  <a:lnTo>
                    <a:pt x="259144" y="27045"/>
                  </a:lnTo>
                  <a:lnTo>
                    <a:pt x="246196" y="12976"/>
                  </a:lnTo>
                  <a:lnTo>
                    <a:pt x="237831" y="7586"/>
                  </a:lnTo>
                  <a:lnTo>
                    <a:pt x="203700" y="0"/>
                  </a:lnTo>
                  <a:lnTo>
                    <a:pt x="183730" y="4465"/>
                  </a:lnTo>
                  <a:lnTo>
                    <a:pt x="167056" y="15418"/>
                  </a:lnTo>
                  <a:lnTo>
                    <a:pt x="130130" y="61042"/>
                  </a:lnTo>
                  <a:lnTo>
                    <a:pt x="125296" y="84627"/>
                  </a:lnTo>
                  <a:lnTo>
                    <a:pt x="131725" y="132307"/>
                  </a:lnTo>
                  <a:lnTo>
                    <a:pt x="146524" y="159267"/>
                  </a:lnTo>
                  <a:lnTo>
                    <a:pt x="155005" y="164775"/>
                  </a:lnTo>
                  <a:lnTo>
                    <a:pt x="176906" y="170895"/>
                  </a:lnTo>
                  <a:lnTo>
                    <a:pt x="215543" y="168751"/>
                  </a:lnTo>
                  <a:lnTo>
                    <a:pt x="263213" y="154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170298" y="1503523"/>
            <a:ext cx="105286" cy="6067"/>
          </a:xfrm>
          <a:custGeom>
            <a:avLst/>
            <a:gdLst/>
            <a:ahLst/>
            <a:cxnLst/>
            <a:rect l="0" t="0" r="0" b="0"/>
            <a:pathLst>
              <a:path w="105286" h="6067">
                <a:moveTo>
                  <a:pt x="105285" y="6066"/>
                </a:moveTo>
                <a:lnTo>
                  <a:pt x="71663" y="0"/>
                </a:lnTo>
                <a:lnTo>
                  <a:pt x="26201" y="4521"/>
                </a:lnTo>
                <a:lnTo>
                  <a:pt x="0" y="60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423039" y="1235848"/>
            <a:ext cx="3000566" cy="596602"/>
            <a:chOff x="423039" y="1235848"/>
            <a:chExt cx="3000566" cy="596602"/>
          </a:xfrm>
        </p:grpSpPr>
        <p:sp>
          <p:nvSpPr>
            <p:cNvPr id="10" name="Freeform 9"/>
            <p:cNvSpPr/>
            <p:nvPr/>
          </p:nvSpPr>
          <p:spPr>
            <a:xfrm>
              <a:off x="423039" y="1236726"/>
              <a:ext cx="315596" cy="515019"/>
            </a:xfrm>
            <a:custGeom>
              <a:avLst/>
              <a:gdLst/>
              <a:ahLst/>
              <a:cxnLst/>
              <a:rect l="0" t="0" r="0" b="0"/>
              <a:pathLst>
                <a:path w="315596" h="515019">
                  <a:moveTo>
                    <a:pt x="10471" y="515018"/>
                  </a:moveTo>
                  <a:lnTo>
                    <a:pt x="10471" y="466087"/>
                  </a:lnTo>
                  <a:lnTo>
                    <a:pt x="10471" y="406957"/>
                  </a:lnTo>
                  <a:lnTo>
                    <a:pt x="10471" y="358738"/>
                  </a:lnTo>
                  <a:lnTo>
                    <a:pt x="10471" y="307406"/>
                  </a:lnTo>
                  <a:lnTo>
                    <a:pt x="10471" y="255152"/>
                  </a:lnTo>
                  <a:lnTo>
                    <a:pt x="4882" y="197035"/>
                  </a:lnTo>
                  <a:lnTo>
                    <a:pt x="1406" y="140951"/>
                  </a:lnTo>
                  <a:lnTo>
                    <a:pt x="232" y="78004"/>
                  </a:lnTo>
                  <a:lnTo>
                    <a:pt x="0" y="20509"/>
                  </a:lnTo>
                  <a:lnTo>
                    <a:pt x="1138" y="438"/>
                  </a:lnTo>
                  <a:lnTo>
                    <a:pt x="3079" y="0"/>
                  </a:lnTo>
                  <a:lnTo>
                    <a:pt x="8356" y="8871"/>
                  </a:lnTo>
                  <a:lnTo>
                    <a:pt x="30282" y="58637"/>
                  </a:lnTo>
                  <a:lnTo>
                    <a:pt x="48136" y="118156"/>
                  </a:lnTo>
                  <a:lnTo>
                    <a:pt x="66500" y="177144"/>
                  </a:lnTo>
                  <a:lnTo>
                    <a:pt x="92488" y="238955"/>
                  </a:lnTo>
                  <a:lnTo>
                    <a:pt x="119191" y="293614"/>
                  </a:lnTo>
                  <a:lnTo>
                    <a:pt x="139851" y="346522"/>
                  </a:lnTo>
                  <a:lnTo>
                    <a:pt x="169909" y="404309"/>
                  </a:lnTo>
                  <a:lnTo>
                    <a:pt x="196470" y="458878"/>
                  </a:lnTo>
                  <a:lnTo>
                    <a:pt x="201151" y="470572"/>
                  </a:lnTo>
                  <a:lnTo>
                    <a:pt x="215711" y="486686"/>
                  </a:lnTo>
                  <a:lnTo>
                    <a:pt x="253654" y="506562"/>
                  </a:lnTo>
                  <a:lnTo>
                    <a:pt x="262670" y="505871"/>
                  </a:lnTo>
                  <a:lnTo>
                    <a:pt x="278927" y="495745"/>
                  </a:lnTo>
                  <a:lnTo>
                    <a:pt x="290832" y="470188"/>
                  </a:lnTo>
                  <a:lnTo>
                    <a:pt x="308007" y="407767"/>
                  </a:lnTo>
                  <a:lnTo>
                    <a:pt x="313489" y="358978"/>
                  </a:lnTo>
                  <a:lnTo>
                    <a:pt x="315114" y="307477"/>
                  </a:lnTo>
                  <a:lnTo>
                    <a:pt x="315595" y="249583"/>
                  </a:lnTo>
                  <a:lnTo>
                    <a:pt x="310149" y="193565"/>
                  </a:lnTo>
                  <a:lnTo>
                    <a:pt x="301126" y="139923"/>
                  </a:lnTo>
                  <a:lnTo>
                    <a:pt x="291044" y="86984"/>
                  </a:lnTo>
                  <a:lnTo>
                    <a:pt x="285562" y="29779"/>
                  </a:lnTo>
                  <a:lnTo>
                    <a:pt x="284212" y="9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26124" y="1518042"/>
              <a:ext cx="112755" cy="221478"/>
            </a:xfrm>
            <a:custGeom>
              <a:avLst/>
              <a:gdLst/>
              <a:ahLst/>
              <a:cxnLst/>
              <a:rect l="0" t="0" r="0" b="0"/>
              <a:pathLst>
                <a:path w="112755" h="221478">
                  <a:moveTo>
                    <a:pt x="17998" y="96832"/>
                  </a:moveTo>
                  <a:lnTo>
                    <a:pt x="60689" y="82259"/>
                  </a:lnTo>
                  <a:lnTo>
                    <a:pt x="71025" y="76588"/>
                  </a:lnTo>
                  <a:lnTo>
                    <a:pt x="85629" y="60928"/>
                  </a:lnTo>
                  <a:lnTo>
                    <a:pt x="91161" y="51839"/>
                  </a:lnTo>
                  <a:lnTo>
                    <a:pt x="94189" y="32381"/>
                  </a:lnTo>
                  <a:lnTo>
                    <a:pt x="93358" y="22279"/>
                  </a:lnTo>
                  <a:lnTo>
                    <a:pt x="89295" y="14375"/>
                  </a:lnTo>
                  <a:lnTo>
                    <a:pt x="75422" y="2472"/>
                  </a:lnTo>
                  <a:lnTo>
                    <a:pt x="66809" y="0"/>
                  </a:lnTo>
                  <a:lnTo>
                    <a:pt x="47881" y="373"/>
                  </a:lnTo>
                  <a:lnTo>
                    <a:pt x="30889" y="10677"/>
                  </a:lnTo>
                  <a:lnTo>
                    <a:pt x="16708" y="28125"/>
                  </a:lnTo>
                  <a:lnTo>
                    <a:pt x="3318" y="64256"/>
                  </a:lnTo>
                  <a:lnTo>
                    <a:pt x="0" y="104597"/>
                  </a:lnTo>
                  <a:lnTo>
                    <a:pt x="8767" y="157030"/>
                  </a:lnTo>
                  <a:lnTo>
                    <a:pt x="16235" y="178569"/>
                  </a:lnTo>
                  <a:lnTo>
                    <a:pt x="27353" y="195940"/>
                  </a:lnTo>
                  <a:lnTo>
                    <a:pt x="52355" y="218874"/>
                  </a:lnTo>
                  <a:lnTo>
                    <a:pt x="61960" y="221477"/>
                  </a:lnTo>
                  <a:lnTo>
                    <a:pt x="81990" y="218130"/>
                  </a:lnTo>
                  <a:lnTo>
                    <a:pt x="112754" y="202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83188" y="1530646"/>
              <a:ext cx="271546" cy="170862"/>
            </a:xfrm>
            <a:custGeom>
              <a:avLst/>
              <a:gdLst/>
              <a:ahLst/>
              <a:cxnLst/>
              <a:rect l="0" t="0" r="0" b="0"/>
              <a:pathLst>
                <a:path w="271546" h="170862">
                  <a:moveTo>
                    <a:pt x="8333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12587" y="147127"/>
                  </a:lnTo>
                  <a:lnTo>
                    <a:pt x="18188" y="155407"/>
                  </a:lnTo>
                  <a:lnTo>
                    <a:pt x="33770" y="167725"/>
                  </a:lnTo>
                  <a:lnTo>
                    <a:pt x="52393" y="170861"/>
                  </a:lnTo>
                  <a:lnTo>
                    <a:pt x="62273" y="170059"/>
                  </a:lnTo>
                  <a:lnTo>
                    <a:pt x="70029" y="164845"/>
                  </a:lnTo>
                  <a:lnTo>
                    <a:pt x="81767" y="146574"/>
                  </a:lnTo>
                  <a:lnTo>
                    <a:pt x="94952" y="115569"/>
                  </a:lnTo>
                  <a:lnTo>
                    <a:pt x="96353" y="94648"/>
                  </a:lnTo>
                  <a:lnTo>
                    <a:pt x="95089" y="84155"/>
                  </a:lnTo>
                  <a:lnTo>
                    <a:pt x="96586" y="79500"/>
                  </a:lnTo>
                  <a:lnTo>
                    <a:pt x="99923" y="78736"/>
                  </a:lnTo>
                  <a:lnTo>
                    <a:pt x="104488" y="80567"/>
                  </a:lnTo>
                  <a:lnTo>
                    <a:pt x="112680" y="91959"/>
                  </a:lnTo>
                  <a:lnTo>
                    <a:pt x="126988" y="114984"/>
                  </a:lnTo>
                  <a:lnTo>
                    <a:pt x="158373" y="143725"/>
                  </a:lnTo>
                  <a:lnTo>
                    <a:pt x="181082" y="151615"/>
                  </a:lnTo>
                  <a:lnTo>
                    <a:pt x="193689" y="153719"/>
                  </a:lnTo>
                  <a:lnTo>
                    <a:pt x="213936" y="149818"/>
                  </a:lnTo>
                  <a:lnTo>
                    <a:pt x="222610" y="145502"/>
                  </a:lnTo>
                  <a:lnTo>
                    <a:pt x="235369" y="131348"/>
                  </a:lnTo>
                  <a:lnTo>
                    <a:pt x="260614" y="73214"/>
                  </a:lnTo>
                  <a:lnTo>
                    <a:pt x="268306" y="38850"/>
                  </a:lnTo>
                  <a:lnTo>
                    <a:pt x="2715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70588" y="1256905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8" y="151117"/>
                  </a:lnTo>
                  <a:lnTo>
                    <a:pt x="13456" y="202313"/>
                  </a:lnTo>
                  <a:lnTo>
                    <a:pt x="18805" y="249067"/>
                  </a:lnTo>
                  <a:lnTo>
                    <a:pt x="20390" y="304255"/>
                  </a:lnTo>
                  <a:lnTo>
                    <a:pt x="23979" y="354532"/>
                  </a:lnTo>
                  <a:lnTo>
                    <a:pt x="29332" y="392825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28516" y="1235848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8644" y="231934"/>
                  </a:lnTo>
                  <a:lnTo>
                    <a:pt x="27231" y="286310"/>
                  </a:lnTo>
                  <a:lnTo>
                    <a:pt x="30295" y="338816"/>
                  </a:lnTo>
                  <a:lnTo>
                    <a:pt x="31330" y="395953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12702" y="1514528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5" y="0"/>
                  </a:lnTo>
                  <a:lnTo>
                    <a:pt x="91984" y="376"/>
                  </a:lnTo>
                  <a:lnTo>
                    <a:pt x="31342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31015" y="1486743"/>
              <a:ext cx="150186" cy="189322"/>
            </a:xfrm>
            <a:custGeom>
              <a:avLst/>
              <a:gdLst/>
              <a:ahLst/>
              <a:cxnLst/>
              <a:rect l="0" t="0" r="0" b="0"/>
              <a:pathLst>
                <a:path w="150186" h="189322">
                  <a:moveTo>
                    <a:pt x="97542" y="64960"/>
                  </a:moveTo>
                  <a:lnTo>
                    <a:pt x="87967" y="33677"/>
                  </a:lnTo>
                  <a:lnTo>
                    <a:pt x="77299" y="17521"/>
                  </a:lnTo>
                  <a:lnTo>
                    <a:pt x="61639" y="5661"/>
                  </a:lnTo>
                  <a:lnTo>
                    <a:pt x="52550" y="861"/>
                  </a:lnTo>
                  <a:lnTo>
                    <a:pt x="44150" y="0"/>
                  </a:lnTo>
                  <a:lnTo>
                    <a:pt x="28579" y="5283"/>
                  </a:lnTo>
                  <a:lnTo>
                    <a:pt x="16979" y="18550"/>
                  </a:lnTo>
                  <a:lnTo>
                    <a:pt x="0" y="55662"/>
                  </a:lnTo>
                  <a:lnTo>
                    <a:pt x="141" y="97560"/>
                  </a:lnTo>
                  <a:lnTo>
                    <a:pt x="11838" y="154544"/>
                  </a:lnTo>
                  <a:lnTo>
                    <a:pt x="22797" y="178474"/>
                  </a:lnTo>
                  <a:lnTo>
                    <a:pt x="30164" y="185090"/>
                  </a:lnTo>
                  <a:lnTo>
                    <a:pt x="38586" y="188330"/>
                  </a:lnTo>
                  <a:lnTo>
                    <a:pt x="47709" y="189321"/>
                  </a:lnTo>
                  <a:lnTo>
                    <a:pt x="54962" y="186471"/>
                  </a:lnTo>
                  <a:lnTo>
                    <a:pt x="66139" y="173947"/>
                  </a:lnTo>
                  <a:lnTo>
                    <a:pt x="79009" y="147165"/>
                  </a:lnTo>
                  <a:lnTo>
                    <a:pt x="85960" y="84826"/>
                  </a:lnTo>
                  <a:lnTo>
                    <a:pt x="86545" y="66770"/>
                  </a:lnTo>
                  <a:lnTo>
                    <a:pt x="98439" y="127171"/>
                  </a:lnTo>
                  <a:lnTo>
                    <a:pt x="101649" y="138019"/>
                  </a:lnTo>
                  <a:lnTo>
                    <a:pt x="108469" y="145252"/>
                  </a:lnTo>
                  <a:lnTo>
                    <a:pt x="150185" y="15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17248" y="1518560"/>
              <a:ext cx="195579" cy="146815"/>
            </a:xfrm>
            <a:custGeom>
              <a:avLst/>
              <a:gdLst/>
              <a:ahLst/>
              <a:cxnLst/>
              <a:rect l="0" t="0" r="0" b="0"/>
              <a:pathLst>
                <a:path w="195579" h="146815">
                  <a:moveTo>
                    <a:pt x="6066" y="33143"/>
                  </a:moveTo>
                  <a:lnTo>
                    <a:pt x="6066" y="87287"/>
                  </a:lnTo>
                  <a:lnTo>
                    <a:pt x="6066" y="146814"/>
                  </a:lnTo>
                  <a:lnTo>
                    <a:pt x="4896" y="132074"/>
                  </a:lnTo>
                  <a:lnTo>
                    <a:pt x="0" y="103790"/>
                  </a:lnTo>
                  <a:lnTo>
                    <a:pt x="4521" y="52903"/>
                  </a:lnTo>
                  <a:lnTo>
                    <a:pt x="7719" y="27887"/>
                  </a:lnTo>
                  <a:lnTo>
                    <a:pt x="16939" y="8970"/>
                  </a:lnTo>
                  <a:lnTo>
                    <a:pt x="22673" y="5329"/>
                  </a:lnTo>
                  <a:lnTo>
                    <a:pt x="28836" y="5242"/>
                  </a:lnTo>
                  <a:lnTo>
                    <a:pt x="41922" y="11384"/>
                  </a:lnTo>
                  <a:lnTo>
                    <a:pt x="55537" y="21912"/>
                  </a:lnTo>
                  <a:lnTo>
                    <a:pt x="66267" y="40630"/>
                  </a:lnTo>
                  <a:lnTo>
                    <a:pt x="82688" y="85184"/>
                  </a:lnTo>
                  <a:lnTo>
                    <a:pt x="85223" y="87724"/>
                  </a:lnTo>
                  <a:lnTo>
                    <a:pt x="86913" y="84738"/>
                  </a:lnTo>
                  <a:lnTo>
                    <a:pt x="92188" y="36081"/>
                  </a:lnTo>
                  <a:lnTo>
                    <a:pt x="101274" y="18461"/>
                  </a:lnTo>
                  <a:lnTo>
                    <a:pt x="116231" y="5950"/>
                  </a:lnTo>
                  <a:lnTo>
                    <a:pt x="125133" y="976"/>
                  </a:lnTo>
                  <a:lnTo>
                    <a:pt x="133407" y="0"/>
                  </a:lnTo>
                  <a:lnTo>
                    <a:pt x="148839" y="5155"/>
                  </a:lnTo>
                  <a:lnTo>
                    <a:pt x="160377" y="18364"/>
                  </a:lnTo>
                  <a:lnTo>
                    <a:pt x="177317" y="55440"/>
                  </a:lnTo>
                  <a:lnTo>
                    <a:pt x="187151" y="109100"/>
                  </a:lnTo>
                  <a:lnTo>
                    <a:pt x="195578" y="127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60471" y="1467640"/>
              <a:ext cx="144931" cy="364810"/>
            </a:xfrm>
            <a:custGeom>
              <a:avLst/>
              <a:gdLst/>
              <a:ahLst/>
              <a:cxnLst/>
              <a:rect l="0" t="0" r="0" b="0"/>
              <a:pathLst>
                <a:path w="144931" h="364810">
                  <a:moveTo>
                    <a:pt x="15527" y="94591"/>
                  </a:moveTo>
                  <a:lnTo>
                    <a:pt x="9461" y="127043"/>
                  </a:lnTo>
                  <a:lnTo>
                    <a:pt x="14497" y="190112"/>
                  </a:lnTo>
                  <a:lnTo>
                    <a:pt x="22559" y="248467"/>
                  </a:lnTo>
                  <a:lnTo>
                    <a:pt x="28484" y="305054"/>
                  </a:lnTo>
                  <a:lnTo>
                    <a:pt x="34984" y="361292"/>
                  </a:lnTo>
                  <a:lnTo>
                    <a:pt x="34347" y="364809"/>
                  </a:lnTo>
                  <a:lnTo>
                    <a:pt x="30520" y="353118"/>
                  </a:lnTo>
                  <a:lnTo>
                    <a:pt x="23523" y="293091"/>
                  </a:lnTo>
                  <a:lnTo>
                    <a:pt x="17896" y="245823"/>
                  </a:lnTo>
                  <a:lnTo>
                    <a:pt x="13109" y="190483"/>
                  </a:lnTo>
                  <a:lnTo>
                    <a:pt x="4282" y="140161"/>
                  </a:lnTo>
                  <a:lnTo>
                    <a:pt x="0" y="108995"/>
                  </a:lnTo>
                  <a:lnTo>
                    <a:pt x="5337" y="60904"/>
                  </a:lnTo>
                  <a:lnTo>
                    <a:pt x="21216" y="24559"/>
                  </a:lnTo>
                  <a:lnTo>
                    <a:pt x="34043" y="6534"/>
                  </a:lnTo>
                  <a:lnTo>
                    <a:pt x="43079" y="1961"/>
                  </a:lnTo>
                  <a:lnTo>
                    <a:pt x="65596" y="0"/>
                  </a:lnTo>
                  <a:lnTo>
                    <a:pt x="88083" y="6147"/>
                  </a:lnTo>
                  <a:lnTo>
                    <a:pt x="117353" y="22762"/>
                  </a:lnTo>
                  <a:lnTo>
                    <a:pt x="132143" y="36931"/>
                  </a:lnTo>
                  <a:lnTo>
                    <a:pt x="142615" y="54926"/>
                  </a:lnTo>
                  <a:lnTo>
                    <a:pt x="144930" y="77742"/>
                  </a:lnTo>
                  <a:lnTo>
                    <a:pt x="136884" y="124928"/>
                  </a:lnTo>
                  <a:lnTo>
                    <a:pt x="124446" y="143559"/>
                  </a:lnTo>
                  <a:lnTo>
                    <a:pt x="87864" y="174584"/>
                  </a:lnTo>
                  <a:lnTo>
                    <a:pt x="64444" y="182786"/>
                  </a:lnTo>
                  <a:lnTo>
                    <a:pt x="34310" y="190523"/>
                  </a:lnTo>
                  <a:lnTo>
                    <a:pt x="15527" y="199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95361" y="1446418"/>
              <a:ext cx="118273" cy="200042"/>
            </a:xfrm>
            <a:custGeom>
              <a:avLst/>
              <a:gdLst/>
              <a:ahLst/>
              <a:cxnLst/>
              <a:rect l="0" t="0" r="0" b="0"/>
              <a:pathLst>
                <a:path w="118273" h="200042">
                  <a:moveTo>
                    <a:pt x="96492" y="0"/>
                  </a:moveTo>
                  <a:lnTo>
                    <a:pt x="53800" y="3119"/>
                  </a:lnTo>
                  <a:lnTo>
                    <a:pt x="34234" y="9575"/>
                  </a:lnTo>
                  <a:lnTo>
                    <a:pt x="17739" y="20243"/>
                  </a:lnTo>
                  <a:lnTo>
                    <a:pt x="5728" y="35903"/>
                  </a:lnTo>
                  <a:lnTo>
                    <a:pt x="887" y="44992"/>
                  </a:lnTo>
                  <a:lnTo>
                    <a:pt x="0" y="54561"/>
                  </a:lnTo>
                  <a:lnTo>
                    <a:pt x="5253" y="74552"/>
                  </a:lnTo>
                  <a:lnTo>
                    <a:pt x="12269" y="82457"/>
                  </a:lnTo>
                  <a:lnTo>
                    <a:pt x="54032" y="103548"/>
                  </a:lnTo>
                  <a:lnTo>
                    <a:pt x="96423" y="118980"/>
                  </a:lnTo>
                  <a:lnTo>
                    <a:pt x="111279" y="132428"/>
                  </a:lnTo>
                  <a:lnTo>
                    <a:pt x="116878" y="140928"/>
                  </a:lnTo>
                  <a:lnTo>
                    <a:pt x="118272" y="151274"/>
                  </a:lnTo>
                  <a:lnTo>
                    <a:pt x="113580" y="175247"/>
                  </a:lnTo>
                  <a:lnTo>
                    <a:pt x="105544" y="183512"/>
                  </a:lnTo>
                  <a:lnTo>
                    <a:pt x="81018" y="192695"/>
                  </a:lnTo>
                  <a:lnTo>
                    <a:pt x="21433" y="199074"/>
                  </a:lnTo>
                  <a:lnTo>
                    <a:pt x="173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97137" y="1277962"/>
              <a:ext cx="126343" cy="389555"/>
            </a:xfrm>
            <a:custGeom>
              <a:avLst/>
              <a:gdLst/>
              <a:ahLst/>
              <a:cxnLst/>
              <a:rect l="0" t="0" r="0" b="0"/>
              <a:pathLst>
                <a:path w="126343" h="38955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0"/>
                  </a:lnTo>
                  <a:lnTo>
                    <a:pt x="18212" y="215310"/>
                  </a:lnTo>
                  <a:lnTo>
                    <a:pt x="23334" y="264617"/>
                  </a:lnTo>
                  <a:lnTo>
                    <a:pt x="29956" y="328090"/>
                  </a:lnTo>
                  <a:lnTo>
                    <a:pt x="25514" y="365883"/>
                  </a:lnTo>
                  <a:lnTo>
                    <a:pt x="24028" y="369094"/>
                  </a:lnTo>
                  <a:lnTo>
                    <a:pt x="23038" y="366556"/>
                  </a:lnTo>
                  <a:lnTo>
                    <a:pt x="21231" y="303307"/>
                  </a:lnTo>
                  <a:lnTo>
                    <a:pt x="23474" y="277523"/>
                  </a:lnTo>
                  <a:lnTo>
                    <a:pt x="32270" y="254365"/>
                  </a:lnTo>
                  <a:lnTo>
                    <a:pt x="47098" y="238613"/>
                  </a:lnTo>
                  <a:lnTo>
                    <a:pt x="55965" y="232775"/>
                  </a:lnTo>
                  <a:lnTo>
                    <a:pt x="64216" y="231222"/>
                  </a:lnTo>
                  <a:lnTo>
                    <a:pt x="72057" y="232527"/>
                  </a:lnTo>
                  <a:lnTo>
                    <a:pt x="79624" y="235736"/>
                  </a:lnTo>
                  <a:lnTo>
                    <a:pt x="101451" y="257021"/>
                  </a:lnTo>
                  <a:lnTo>
                    <a:pt x="117148" y="291144"/>
                  </a:lnTo>
                  <a:lnTo>
                    <a:pt x="124526" y="343426"/>
                  </a:lnTo>
                  <a:lnTo>
                    <a:pt x="12634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12647" y="1509589"/>
              <a:ext cx="26647" cy="157928"/>
            </a:xfrm>
            <a:custGeom>
              <a:avLst/>
              <a:gdLst/>
              <a:ahLst/>
              <a:cxnLst/>
              <a:rect l="0" t="0" r="0" b="0"/>
              <a:pathLst>
                <a:path w="26647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8"/>
                  </a:lnTo>
                  <a:lnTo>
                    <a:pt x="16906" y="133172"/>
                  </a:lnTo>
                  <a:lnTo>
                    <a:pt x="2664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07707" y="14358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4049" y="1446418"/>
              <a:ext cx="105286" cy="203199"/>
            </a:xfrm>
            <a:custGeom>
              <a:avLst/>
              <a:gdLst/>
              <a:ahLst/>
              <a:cxnLst/>
              <a:rect l="0" t="0" r="0" b="0"/>
              <a:pathLst>
                <a:path w="105286" h="203199">
                  <a:moveTo>
                    <a:pt x="0" y="63171"/>
                  </a:moveTo>
                  <a:lnTo>
                    <a:pt x="11453" y="117315"/>
                  </a:lnTo>
                  <a:lnTo>
                    <a:pt x="24451" y="155253"/>
                  </a:lnTo>
                  <a:lnTo>
                    <a:pt x="45854" y="203198"/>
                  </a:lnTo>
                  <a:lnTo>
                    <a:pt x="44556" y="197935"/>
                  </a:lnTo>
                  <a:lnTo>
                    <a:pt x="27674" y="140700"/>
                  </a:lnTo>
                  <a:lnTo>
                    <a:pt x="23534" y="88277"/>
                  </a:lnTo>
                  <a:lnTo>
                    <a:pt x="27228" y="64970"/>
                  </a:lnTo>
                  <a:lnTo>
                    <a:pt x="35888" y="46033"/>
                  </a:lnTo>
                  <a:lnTo>
                    <a:pt x="48706" y="29818"/>
                  </a:lnTo>
                  <a:lnTo>
                    <a:pt x="74483" y="98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09023" y="1453453"/>
              <a:ext cx="214582" cy="195451"/>
            </a:xfrm>
            <a:custGeom>
              <a:avLst/>
              <a:gdLst/>
              <a:ahLst/>
              <a:cxnLst/>
              <a:rect l="0" t="0" r="0" b="0"/>
              <a:pathLst>
                <a:path w="214582" h="195451">
                  <a:moveTo>
                    <a:pt x="4011" y="87721"/>
                  </a:moveTo>
                  <a:lnTo>
                    <a:pt x="20779" y="93310"/>
                  </a:lnTo>
                  <a:lnTo>
                    <a:pt x="38369" y="89815"/>
                  </a:lnTo>
                  <a:lnTo>
                    <a:pt x="87434" y="62044"/>
                  </a:lnTo>
                  <a:lnTo>
                    <a:pt x="103869" y="48623"/>
                  </a:lnTo>
                  <a:lnTo>
                    <a:pt x="112733" y="28620"/>
                  </a:lnTo>
                  <a:lnTo>
                    <a:pt x="115097" y="16735"/>
                  </a:lnTo>
                  <a:lnTo>
                    <a:pt x="111994" y="8812"/>
                  </a:lnTo>
                  <a:lnTo>
                    <a:pt x="105245" y="3529"/>
                  </a:lnTo>
                  <a:lnTo>
                    <a:pt x="96067" y="8"/>
                  </a:lnTo>
                  <a:lnTo>
                    <a:pt x="87608" y="0"/>
                  </a:lnTo>
                  <a:lnTo>
                    <a:pt x="71971" y="6230"/>
                  </a:lnTo>
                  <a:lnTo>
                    <a:pt x="50013" y="22891"/>
                  </a:lnTo>
                  <a:lnTo>
                    <a:pt x="22803" y="57888"/>
                  </a:lnTo>
                  <a:lnTo>
                    <a:pt x="1127" y="109009"/>
                  </a:lnTo>
                  <a:lnTo>
                    <a:pt x="0" y="129938"/>
                  </a:lnTo>
                  <a:lnTo>
                    <a:pt x="4568" y="150938"/>
                  </a:lnTo>
                  <a:lnTo>
                    <a:pt x="14397" y="171969"/>
                  </a:lnTo>
                  <a:lnTo>
                    <a:pt x="29684" y="186776"/>
                  </a:lnTo>
                  <a:lnTo>
                    <a:pt x="38674" y="192362"/>
                  </a:lnTo>
                  <a:lnTo>
                    <a:pt x="61140" y="195450"/>
                  </a:lnTo>
                  <a:lnTo>
                    <a:pt x="113692" y="193489"/>
                  </a:lnTo>
                  <a:lnTo>
                    <a:pt x="171659" y="181617"/>
                  </a:lnTo>
                  <a:lnTo>
                    <a:pt x="214581" y="171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50512" y="2265140"/>
            <a:ext cx="1652975" cy="475617"/>
            <a:chOff x="250512" y="2265140"/>
            <a:chExt cx="1652975" cy="475617"/>
          </a:xfrm>
        </p:grpSpPr>
        <p:sp>
          <p:nvSpPr>
            <p:cNvPr id="26" name="Freeform 25"/>
            <p:cNvSpPr/>
            <p:nvPr/>
          </p:nvSpPr>
          <p:spPr>
            <a:xfrm>
              <a:off x="250512" y="243359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496" y="2265140"/>
              <a:ext cx="221100" cy="475617"/>
            </a:xfrm>
            <a:custGeom>
              <a:avLst/>
              <a:gdLst/>
              <a:ahLst/>
              <a:cxnLst/>
              <a:rect l="0" t="0" r="0" b="0"/>
              <a:pathLst>
                <a:path w="221100" h="475617">
                  <a:moveTo>
                    <a:pt x="0" y="42114"/>
                  </a:moveTo>
                  <a:lnTo>
                    <a:pt x="11179" y="53292"/>
                  </a:lnTo>
                  <a:lnTo>
                    <a:pt x="27512" y="94842"/>
                  </a:lnTo>
                  <a:lnTo>
                    <a:pt x="42003" y="148109"/>
                  </a:lnTo>
                  <a:lnTo>
                    <a:pt x="56130" y="209281"/>
                  </a:lnTo>
                  <a:lnTo>
                    <a:pt x="66674" y="260361"/>
                  </a:lnTo>
                  <a:lnTo>
                    <a:pt x="87953" y="322787"/>
                  </a:lnTo>
                  <a:lnTo>
                    <a:pt x="100800" y="371851"/>
                  </a:lnTo>
                  <a:lnTo>
                    <a:pt x="115621" y="427825"/>
                  </a:lnTo>
                  <a:lnTo>
                    <a:pt x="129814" y="473023"/>
                  </a:lnTo>
                  <a:lnTo>
                    <a:pt x="133336" y="475616"/>
                  </a:lnTo>
                  <a:lnTo>
                    <a:pt x="136854" y="472665"/>
                  </a:lnTo>
                  <a:lnTo>
                    <a:pt x="150905" y="439897"/>
                  </a:lnTo>
                  <a:lnTo>
                    <a:pt x="157711" y="382818"/>
                  </a:lnTo>
                  <a:lnTo>
                    <a:pt x="164752" y="332446"/>
                  </a:lnTo>
                  <a:lnTo>
                    <a:pt x="168529" y="280477"/>
                  </a:lnTo>
                  <a:lnTo>
                    <a:pt x="176537" y="228033"/>
                  </a:lnTo>
                  <a:lnTo>
                    <a:pt x="185148" y="176620"/>
                  </a:lnTo>
                  <a:lnTo>
                    <a:pt x="191771" y="119852"/>
                  </a:lnTo>
                  <a:lnTo>
                    <a:pt x="207358" y="56467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237" y="2527631"/>
              <a:ext cx="136872" cy="193256"/>
            </a:xfrm>
            <a:custGeom>
              <a:avLst/>
              <a:gdLst/>
              <a:ahLst/>
              <a:cxnLst/>
              <a:rect l="0" t="0" r="0" b="0"/>
              <a:pathLst>
                <a:path w="136872" h="193256">
                  <a:moveTo>
                    <a:pt x="0" y="74421"/>
                  </a:moveTo>
                  <a:lnTo>
                    <a:pt x="58617" y="74421"/>
                  </a:lnTo>
                  <a:lnTo>
                    <a:pt x="93407" y="68832"/>
                  </a:lnTo>
                  <a:lnTo>
                    <a:pt x="102046" y="63676"/>
                  </a:lnTo>
                  <a:lnTo>
                    <a:pt x="114764" y="48588"/>
                  </a:lnTo>
                  <a:lnTo>
                    <a:pt x="116284" y="40822"/>
                  </a:lnTo>
                  <a:lnTo>
                    <a:pt x="114957" y="33304"/>
                  </a:lnTo>
                  <a:lnTo>
                    <a:pt x="111733" y="25953"/>
                  </a:lnTo>
                  <a:lnTo>
                    <a:pt x="90428" y="4428"/>
                  </a:lnTo>
                  <a:lnTo>
                    <a:pt x="81343" y="853"/>
                  </a:lnTo>
                  <a:lnTo>
                    <a:pt x="61889" y="0"/>
                  </a:lnTo>
                  <a:lnTo>
                    <a:pt x="44664" y="6640"/>
                  </a:lnTo>
                  <a:lnTo>
                    <a:pt x="29209" y="18560"/>
                  </a:lnTo>
                  <a:lnTo>
                    <a:pt x="14542" y="35556"/>
                  </a:lnTo>
                  <a:lnTo>
                    <a:pt x="6463" y="57928"/>
                  </a:lnTo>
                  <a:lnTo>
                    <a:pt x="1277" y="110417"/>
                  </a:lnTo>
                  <a:lnTo>
                    <a:pt x="5968" y="146308"/>
                  </a:lnTo>
                  <a:lnTo>
                    <a:pt x="20356" y="173580"/>
                  </a:lnTo>
                  <a:lnTo>
                    <a:pt x="35953" y="185952"/>
                  </a:lnTo>
                  <a:lnTo>
                    <a:pt x="45026" y="190889"/>
                  </a:lnTo>
                  <a:lnTo>
                    <a:pt x="64465" y="193255"/>
                  </a:lnTo>
                  <a:lnTo>
                    <a:pt x="83634" y="189237"/>
                  </a:lnTo>
                  <a:lnTo>
                    <a:pt x="115003" y="167594"/>
                  </a:lnTo>
                  <a:lnTo>
                    <a:pt x="136871" y="148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1693" y="2507295"/>
              <a:ext cx="136872" cy="189252"/>
            </a:xfrm>
            <a:custGeom>
              <a:avLst/>
              <a:gdLst/>
              <a:ahLst/>
              <a:cxnLst/>
              <a:rect l="0" t="0" r="0" b="0"/>
              <a:pathLst>
                <a:path w="136872" h="189252">
                  <a:moveTo>
                    <a:pt x="0" y="94757"/>
                  </a:moveTo>
                  <a:lnTo>
                    <a:pt x="17959" y="157037"/>
                  </a:lnTo>
                  <a:lnTo>
                    <a:pt x="25858" y="189119"/>
                  </a:lnTo>
                  <a:lnTo>
                    <a:pt x="25428" y="189251"/>
                  </a:lnTo>
                  <a:lnTo>
                    <a:pt x="14397" y="153951"/>
                  </a:lnTo>
                  <a:lnTo>
                    <a:pt x="12845" y="117105"/>
                  </a:lnTo>
                  <a:lnTo>
                    <a:pt x="20444" y="78892"/>
                  </a:lnTo>
                  <a:lnTo>
                    <a:pt x="30923" y="60020"/>
                  </a:lnTo>
                  <a:lnTo>
                    <a:pt x="55566" y="36241"/>
                  </a:lnTo>
                  <a:lnTo>
                    <a:pt x="116070" y="77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1735" y="2538307"/>
              <a:ext cx="263213" cy="156994"/>
            </a:xfrm>
            <a:custGeom>
              <a:avLst/>
              <a:gdLst/>
              <a:ahLst/>
              <a:cxnLst/>
              <a:rect l="0" t="0" r="0" b="0"/>
              <a:pathLst>
                <a:path w="263213" h="156994">
                  <a:moveTo>
                    <a:pt x="0" y="11102"/>
                  </a:moveTo>
                  <a:lnTo>
                    <a:pt x="0" y="60033"/>
                  </a:lnTo>
                  <a:lnTo>
                    <a:pt x="5589" y="113575"/>
                  </a:lnTo>
                  <a:lnTo>
                    <a:pt x="14654" y="152729"/>
                  </a:lnTo>
                  <a:lnTo>
                    <a:pt x="16788" y="156993"/>
                  </a:lnTo>
                  <a:lnTo>
                    <a:pt x="18211" y="155156"/>
                  </a:lnTo>
                  <a:lnTo>
                    <a:pt x="20807" y="93188"/>
                  </a:lnTo>
                  <a:lnTo>
                    <a:pt x="26597" y="44345"/>
                  </a:lnTo>
                  <a:lnTo>
                    <a:pt x="41286" y="17182"/>
                  </a:lnTo>
                  <a:lnTo>
                    <a:pt x="49751" y="12816"/>
                  </a:lnTo>
                  <a:lnTo>
                    <a:pt x="71634" y="11084"/>
                  </a:lnTo>
                  <a:lnTo>
                    <a:pt x="90719" y="17333"/>
                  </a:lnTo>
                  <a:lnTo>
                    <a:pt x="99084" y="22275"/>
                  </a:lnTo>
                  <a:lnTo>
                    <a:pt x="111498" y="37125"/>
                  </a:lnTo>
                  <a:lnTo>
                    <a:pt x="119744" y="56593"/>
                  </a:lnTo>
                  <a:lnTo>
                    <a:pt x="123410" y="80843"/>
                  </a:lnTo>
                  <a:lnTo>
                    <a:pt x="125557" y="85673"/>
                  </a:lnTo>
                  <a:lnTo>
                    <a:pt x="128158" y="85382"/>
                  </a:lnTo>
                  <a:lnTo>
                    <a:pt x="131062" y="81679"/>
                  </a:lnTo>
                  <a:lnTo>
                    <a:pt x="142345" y="35676"/>
                  </a:lnTo>
                  <a:lnTo>
                    <a:pt x="166028" y="4778"/>
                  </a:lnTo>
                  <a:lnTo>
                    <a:pt x="173856" y="1037"/>
                  </a:lnTo>
                  <a:lnTo>
                    <a:pt x="191913" y="0"/>
                  </a:lnTo>
                  <a:lnTo>
                    <a:pt x="208517" y="6558"/>
                  </a:lnTo>
                  <a:lnTo>
                    <a:pt x="216220" y="11582"/>
                  </a:lnTo>
                  <a:lnTo>
                    <a:pt x="227899" y="26524"/>
                  </a:lnTo>
                  <a:lnTo>
                    <a:pt x="252357" y="85232"/>
                  </a:lnTo>
                  <a:lnTo>
                    <a:pt x="263212" y="13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73190" y="2536108"/>
              <a:ext cx="133914" cy="150221"/>
            </a:xfrm>
            <a:custGeom>
              <a:avLst/>
              <a:gdLst/>
              <a:ahLst/>
              <a:cxnLst/>
              <a:rect l="0" t="0" r="0" b="0"/>
              <a:pathLst>
                <a:path w="133914" h="150221">
                  <a:moveTo>
                    <a:pt x="67042" y="13301"/>
                  </a:moveTo>
                  <a:lnTo>
                    <a:pt x="55864" y="2123"/>
                  </a:lnTo>
                  <a:lnTo>
                    <a:pt x="49062" y="0"/>
                  </a:lnTo>
                  <a:lnTo>
                    <a:pt x="32145" y="761"/>
                  </a:lnTo>
                  <a:lnTo>
                    <a:pt x="25060" y="4941"/>
                  </a:lnTo>
                  <a:lnTo>
                    <a:pt x="14068" y="18944"/>
                  </a:lnTo>
                  <a:lnTo>
                    <a:pt x="1304" y="46559"/>
                  </a:lnTo>
                  <a:lnTo>
                    <a:pt x="0" y="69806"/>
                  </a:lnTo>
                  <a:lnTo>
                    <a:pt x="8696" y="117270"/>
                  </a:lnTo>
                  <a:lnTo>
                    <a:pt x="21223" y="135938"/>
                  </a:lnTo>
                  <a:lnTo>
                    <a:pt x="29477" y="144192"/>
                  </a:lnTo>
                  <a:lnTo>
                    <a:pt x="39659" y="148525"/>
                  </a:lnTo>
                  <a:lnTo>
                    <a:pt x="63451" y="150220"/>
                  </a:lnTo>
                  <a:lnTo>
                    <a:pt x="97564" y="139008"/>
                  </a:lnTo>
                  <a:lnTo>
                    <a:pt x="112973" y="124153"/>
                  </a:lnTo>
                  <a:lnTo>
                    <a:pt x="132397" y="86021"/>
                  </a:lnTo>
                  <a:lnTo>
                    <a:pt x="133913" y="65508"/>
                  </a:lnTo>
                  <a:lnTo>
                    <a:pt x="129518" y="45863"/>
                  </a:lnTo>
                  <a:lnTo>
                    <a:pt x="119766" y="29333"/>
                  </a:lnTo>
                  <a:lnTo>
                    <a:pt x="107633" y="20427"/>
                  </a:lnTo>
                  <a:lnTo>
                    <a:pt x="88099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45517" y="2501673"/>
              <a:ext cx="168457" cy="142494"/>
            </a:xfrm>
            <a:custGeom>
              <a:avLst/>
              <a:gdLst/>
              <a:ahLst/>
              <a:cxnLst/>
              <a:rect l="0" t="0" r="0" b="0"/>
              <a:pathLst>
                <a:path w="168457" h="142494">
                  <a:moveTo>
                    <a:pt x="0" y="79322"/>
                  </a:moveTo>
                  <a:lnTo>
                    <a:pt x="15641" y="97303"/>
                  </a:lnTo>
                  <a:lnTo>
                    <a:pt x="42163" y="140591"/>
                  </a:lnTo>
                  <a:lnTo>
                    <a:pt x="40977" y="140055"/>
                  </a:lnTo>
                  <a:lnTo>
                    <a:pt x="37847" y="137358"/>
                  </a:lnTo>
                  <a:lnTo>
                    <a:pt x="27852" y="111206"/>
                  </a:lnTo>
                  <a:lnTo>
                    <a:pt x="23070" y="73821"/>
                  </a:lnTo>
                  <a:lnTo>
                    <a:pt x="27243" y="38698"/>
                  </a:lnTo>
                  <a:lnTo>
                    <a:pt x="35895" y="19932"/>
                  </a:lnTo>
                  <a:lnTo>
                    <a:pt x="41477" y="11653"/>
                  </a:lnTo>
                  <a:lnTo>
                    <a:pt x="49878" y="6133"/>
                  </a:lnTo>
                  <a:lnTo>
                    <a:pt x="71691" y="0"/>
                  </a:lnTo>
                  <a:lnTo>
                    <a:pt x="93864" y="3514"/>
                  </a:lnTo>
                  <a:lnTo>
                    <a:pt x="122958" y="18646"/>
                  </a:lnTo>
                  <a:lnTo>
                    <a:pt x="137706" y="32468"/>
                  </a:lnTo>
                  <a:lnTo>
                    <a:pt x="148161" y="50309"/>
                  </a:lnTo>
                  <a:lnTo>
                    <a:pt x="157168" y="103660"/>
                  </a:lnTo>
                  <a:lnTo>
                    <a:pt x="168456" y="142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7144" y="2296726"/>
              <a:ext cx="42115" cy="379026"/>
            </a:xfrm>
            <a:custGeom>
              <a:avLst/>
              <a:gdLst/>
              <a:ahLst/>
              <a:cxnLst/>
              <a:rect l="0" t="0" r="0" b="0"/>
              <a:pathLst>
                <a:path w="42115" h="379026">
                  <a:moveTo>
                    <a:pt x="0" y="0"/>
                  </a:moveTo>
                  <a:lnTo>
                    <a:pt x="0" y="52050"/>
                  </a:lnTo>
                  <a:lnTo>
                    <a:pt x="3120" y="105109"/>
                  </a:lnTo>
                  <a:lnTo>
                    <a:pt x="8333" y="157875"/>
                  </a:lnTo>
                  <a:lnTo>
                    <a:pt x="15684" y="216928"/>
                  </a:lnTo>
                  <a:lnTo>
                    <a:pt x="21166" y="278029"/>
                  </a:lnTo>
                  <a:lnTo>
                    <a:pt x="32300" y="336372"/>
                  </a:lnTo>
                  <a:lnTo>
                    <a:pt x="42114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03445" y="2449064"/>
              <a:ext cx="200042" cy="47704"/>
            </a:xfrm>
            <a:custGeom>
              <a:avLst/>
              <a:gdLst/>
              <a:ahLst/>
              <a:cxnLst/>
              <a:rect l="0" t="0" r="0" b="0"/>
              <a:pathLst>
                <a:path w="200042" h="47704">
                  <a:moveTo>
                    <a:pt x="200041" y="5589"/>
                  </a:moveTo>
                  <a:lnTo>
                    <a:pt x="183273" y="0"/>
                  </a:lnTo>
                  <a:lnTo>
                    <a:pt x="165683" y="375"/>
                  </a:lnTo>
                  <a:lnTo>
                    <a:pt x="108212" y="6072"/>
                  </a:lnTo>
                  <a:lnTo>
                    <a:pt x="53028" y="20153"/>
                  </a:lnTo>
                  <a:lnTo>
                    <a:pt x="14114" y="3376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 rot="195600">
            <a:off x="222949" y="3126382"/>
            <a:ext cx="2658925" cy="642080"/>
            <a:chOff x="222949" y="3126382"/>
            <a:chExt cx="2658925" cy="642080"/>
          </a:xfrm>
        </p:grpSpPr>
        <p:sp>
          <p:nvSpPr>
            <p:cNvPr id="36" name="Freeform 35"/>
            <p:cNvSpPr/>
            <p:nvPr/>
          </p:nvSpPr>
          <p:spPr>
            <a:xfrm>
              <a:off x="222949" y="346347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7390" y="3198842"/>
              <a:ext cx="216160" cy="569620"/>
            </a:xfrm>
            <a:custGeom>
              <a:avLst/>
              <a:gdLst/>
              <a:ahLst/>
              <a:cxnLst/>
              <a:rect l="0" t="0" r="0" b="0"/>
              <a:pathLst>
                <a:path w="216160" h="569620">
                  <a:moveTo>
                    <a:pt x="5589" y="527505"/>
                  </a:moveTo>
                  <a:lnTo>
                    <a:pt x="0" y="510737"/>
                  </a:lnTo>
                  <a:lnTo>
                    <a:pt x="2113" y="477953"/>
                  </a:lnTo>
                  <a:lnTo>
                    <a:pt x="12138" y="423784"/>
                  </a:lnTo>
                  <a:lnTo>
                    <a:pt x="16108" y="373810"/>
                  </a:lnTo>
                  <a:lnTo>
                    <a:pt x="21834" y="318579"/>
                  </a:lnTo>
                  <a:lnTo>
                    <a:pt x="22691" y="255367"/>
                  </a:lnTo>
                  <a:lnTo>
                    <a:pt x="25865" y="195156"/>
                  </a:lnTo>
                  <a:lnTo>
                    <a:pt x="26414" y="145412"/>
                  </a:lnTo>
                  <a:lnTo>
                    <a:pt x="26543" y="115140"/>
                  </a:lnTo>
                  <a:lnTo>
                    <a:pt x="28917" y="107536"/>
                  </a:lnTo>
                  <a:lnTo>
                    <a:pt x="32839" y="104806"/>
                  </a:lnTo>
                  <a:lnTo>
                    <a:pt x="37794" y="105325"/>
                  </a:lnTo>
                  <a:lnTo>
                    <a:pt x="42267" y="110351"/>
                  </a:lnTo>
                  <a:lnTo>
                    <a:pt x="66251" y="168562"/>
                  </a:lnTo>
                  <a:lnTo>
                    <a:pt x="97430" y="213139"/>
                  </a:lnTo>
                  <a:lnTo>
                    <a:pt x="105421" y="218492"/>
                  </a:lnTo>
                  <a:lnTo>
                    <a:pt x="123658" y="221320"/>
                  </a:lnTo>
                  <a:lnTo>
                    <a:pt x="132265" y="218096"/>
                  </a:lnTo>
                  <a:lnTo>
                    <a:pt x="148067" y="205156"/>
                  </a:lnTo>
                  <a:lnTo>
                    <a:pt x="164528" y="172551"/>
                  </a:lnTo>
                  <a:lnTo>
                    <a:pt x="184244" y="114171"/>
                  </a:lnTo>
                  <a:lnTo>
                    <a:pt x="202078" y="54750"/>
                  </a:lnTo>
                  <a:lnTo>
                    <a:pt x="210297" y="22441"/>
                  </a:lnTo>
                  <a:lnTo>
                    <a:pt x="208484" y="1215"/>
                  </a:lnTo>
                  <a:lnTo>
                    <a:pt x="207533" y="0"/>
                  </a:lnTo>
                  <a:lnTo>
                    <a:pt x="205881" y="55154"/>
                  </a:lnTo>
                  <a:lnTo>
                    <a:pt x="198444" y="108078"/>
                  </a:lnTo>
                  <a:lnTo>
                    <a:pt x="196092" y="162634"/>
                  </a:lnTo>
                  <a:lnTo>
                    <a:pt x="195395" y="220913"/>
                  </a:lnTo>
                  <a:lnTo>
                    <a:pt x="195189" y="271196"/>
                  </a:lnTo>
                  <a:lnTo>
                    <a:pt x="195128" y="327169"/>
                  </a:lnTo>
                  <a:lnTo>
                    <a:pt x="195110" y="376769"/>
                  </a:lnTo>
                  <a:lnTo>
                    <a:pt x="196274" y="433709"/>
                  </a:lnTo>
                  <a:lnTo>
                    <a:pt x="203508" y="488145"/>
                  </a:lnTo>
                  <a:lnTo>
                    <a:pt x="213313" y="546463"/>
                  </a:lnTo>
                  <a:lnTo>
                    <a:pt x="216159" y="569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3866" y="3485427"/>
              <a:ext cx="150774" cy="209371"/>
            </a:xfrm>
            <a:custGeom>
              <a:avLst/>
              <a:gdLst/>
              <a:ahLst/>
              <a:cxnLst/>
              <a:rect l="0" t="0" r="0" b="0"/>
              <a:pathLst>
                <a:path w="150774" h="209371">
                  <a:moveTo>
                    <a:pt x="98131" y="61955"/>
                  </a:moveTo>
                  <a:lnTo>
                    <a:pt x="88555" y="37909"/>
                  </a:lnTo>
                  <a:lnTo>
                    <a:pt x="58727" y="2362"/>
                  </a:lnTo>
                  <a:lnTo>
                    <a:pt x="51975" y="0"/>
                  </a:lnTo>
                  <a:lnTo>
                    <a:pt x="45133" y="764"/>
                  </a:lnTo>
                  <a:lnTo>
                    <a:pt x="38233" y="3614"/>
                  </a:lnTo>
                  <a:lnTo>
                    <a:pt x="17342" y="24392"/>
                  </a:lnTo>
                  <a:lnTo>
                    <a:pt x="1924" y="63953"/>
                  </a:lnTo>
                  <a:lnTo>
                    <a:pt x="0" y="89750"/>
                  </a:lnTo>
                  <a:lnTo>
                    <a:pt x="4100" y="152919"/>
                  </a:lnTo>
                  <a:lnTo>
                    <a:pt x="12818" y="186003"/>
                  </a:lnTo>
                  <a:lnTo>
                    <a:pt x="23559" y="203266"/>
                  </a:lnTo>
                  <a:lnTo>
                    <a:pt x="30869" y="207635"/>
                  </a:lnTo>
                  <a:lnTo>
                    <a:pt x="48349" y="209370"/>
                  </a:lnTo>
                  <a:lnTo>
                    <a:pt x="56754" y="205855"/>
                  </a:lnTo>
                  <a:lnTo>
                    <a:pt x="72332" y="192591"/>
                  </a:lnTo>
                  <a:lnTo>
                    <a:pt x="88667" y="159803"/>
                  </a:lnTo>
                  <a:lnTo>
                    <a:pt x="95327" y="120453"/>
                  </a:lnTo>
                  <a:lnTo>
                    <a:pt x="89171" y="73640"/>
                  </a:lnTo>
                  <a:lnTo>
                    <a:pt x="82348" y="49430"/>
                  </a:lnTo>
                  <a:lnTo>
                    <a:pt x="98645" y="108202"/>
                  </a:lnTo>
                  <a:lnTo>
                    <a:pt x="111931" y="144288"/>
                  </a:lnTo>
                  <a:lnTo>
                    <a:pt x="150773" y="198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7191" y="3428322"/>
              <a:ext cx="130021" cy="210478"/>
            </a:xfrm>
            <a:custGeom>
              <a:avLst/>
              <a:gdLst/>
              <a:ahLst/>
              <a:cxnLst/>
              <a:rect l="0" t="0" r="0" b="0"/>
              <a:pathLst>
                <a:path w="130021" h="210478">
                  <a:moveTo>
                    <a:pt x="116436" y="34848"/>
                  </a:moveTo>
                  <a:lnTo>
                    <a:pt x="105258" y="18080"/>
                  </a:lnTo>
                  <a:lnTo>
                    <a:pt x="90411" y="6728"/>
                  </a:lnTo>
                  <a:lnTo>
                    <a:pt x="81539" y="2063"/>
                  </a:lnTo>
                  <a:lnTo>
                    <a:pt x="62322" y="0"/>
                  </a:lnTo>
                  <a:lnTo>
                    <a:pt x="43252" y="4152"/>
                  </a:lnTo>
                  <a:lnTo>
                    <a:pt x="11946" y="25881"/>
                  </a:lnTo>
                  <a:lnTo>
                    <a:pt x="4663" y="32379"/>
                  </a:lnTo>
                  <a:lnTo>
                    <a:pt x="976" y="41391"/>
                  </a:lnTo>
                  <a:lnTo>
                    <a:pt x="0" y="63882"/>
                  </a:lnTo>
                  <a:lnTo>
                    <a:pt x="3717" y="72921"/>
                  </a:lnTo>
                  <a:lnTo>
                    <a:pt x="17206" y="86084"/>
                  </a:lnTo>
                  <a:lnTo>
                    <a:pt x="38019" y="92715"/>
                  </a:lnTo>
                  <a:lnTo>
                    <a:pt x="83919" y="102560"/>
                  </a:lnTo>
                  <a:lnTo>
                    <a:pt x="102374" y="115245"/>
                  </a:lnTo>
                  <a:lnTo>
                    <a:pt x="117206" y="132581"/>
                  </a:lnTo>
                  <a:lnTo>
                    <a:pt x="127697" y="151984"/>
                  </a:lnTo>
                  <a:lnTo>
                    <a:pt x="130020" y="172306"/>
                  </a:lnTo>
                  <a:lnTo>
                    <a:pt x="129002" y="182638"/>
                  </a:lnTo>
                  <a:lnTo>
                    <a:pt x="124813" y="190697"/>
                  </a:lnTo>
                  <a:lnTo>
                    <a:pt x="110801" y="202770"/>
                  </a:lnTo>
                  <a:lnTo>
                    <a:pt x="89755" y="208916"/>
                  </a:lnTo>
                  <a:lnTo>
                    <a:pt x="65974" y="210477"/>
                  </a:lnTo>
                  <a:lnTo>
                    <a:pt x="11151" y="203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26852" y="3436541"/>
              <a:ext cx="142291" cy="191032"/>
            </a:xfrm>
            <a:custGeom>
              <a:avLst/>
              <a:gdLst/>
              <a:ahLst/>
              <a:cxnLst/>
              <a:rect l="0" t="0" r="0" b="0"/>
              <a:pathLst>
                <a:path w="142291" h="191032">
                  <a:moveTo>
                    <a:pt x="96288" y="5589"/>
                  </a:moveTo>
                  <a:lnTo>
                    <a:pt x="79521" y="0"/>
                  </a:lnTo>
                  <a:lnTo>
                    <a:pt x="46736" y="2113"/>
                  </a:lnTo>
                  <a:lnTo>
                    <a:pt x="27082" y="10283"/>
                  </a:lnTo>
                  <a:lnTo>
                    <a:pt x="18565" y="15737"/>
                  </a:lnTo>
                  <a:lnTo>
                    <a:pt x="5983" y="31156"/>
                  </a:lnTo>
                  <a:lnTo>
                    <a:pt x="990" y="40181"/>
                  </a:lnTo>
                  <a:lnTo>
                    <a:pt x="0" y="48538"/>
                  </a:lnTo>
                  <a:lnTo>
                    <a:pt x="5141" y="64061"/>
                  </a:lnTo>
                  <a:lnTo>
                    <a:pt x="18343" y="75640"/>
                  </a:lnTo>
                  <a:lnTo>
                    <a:pt x="55415" y="92605"/>
                  </a:lnTo>
                  <a:lnTo>
                    <a:pt x="115313" y="102445"/>
                  </a:lnTo>
                  <a:lnTo>
                    <a:pt x="126519" y="105255"/>
                  </a:lnTo>
                  <a:lnTo>
                    <a:pt x="133990" y="111807"/>
                  </a:lnTo>
                  <a:lnTo>
                    <a:pt x="142290" y="131566"/>
                  </a:lnTo>
                  <a:lnTo>
                    <a:pt x="142164" y="141046"/>
                  </a:lnTo>
                  <a:lnTo>
                    <a:pt x="135785" y="157819"/>
                  </a:lnTo>
                  <a:lnTo>
                    <a:pt x="119039" y="180415"/>
                  </a:lnTo>
                  <a:lnTo>
                    <a:pt x="99771" y="188574"/>
                  </a:lnTo>
                  <a:lnTo>
                    <a:pt x="75609" y="191031"/>
                  </a:lnTo>
                  <a:lnTo>
                    <a:pt x="28209" y="186196"/>
                  </a:lnTo>
                  <a:lnTo>
                    <a:pt x="1532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19129" y="3409714"/>
              <a:ext cx="146170" cy="190359"/>
            </a:xfrm>
            <a:custGeom>
              <a:avLst/>
              <a:gdLst/>
              <a:ahLst/>
              <a:cxnLst/>
              <a:rect l="0" t="0" r="0" b="0"/>
              <a:pathLst>
                <a:path w="146170" h="190359">
                  <a:moveTo>
                    <a:pt x="93526" y="95601"/>
                  </a:moveTo>
                  <a:lnTo>
                    <a:pt x="75568" y="41726"/>
                  </a:lnTo>
                  <a:lnTo>
                    <a:pt x="68777" y="21354"/>
                  </a:lnTo>
                  <a:lnTo>
                    <a:pt x="55621" y="6841"/>
                  </a:lnTo>
                  <a:lnTo>
                    <a:pt x="47199" y="1333"/>
                  </a:lnTo>
                  <a:lnTo>
                    <a:pt x="39245" y="0"/>
                  </a:lnTo>
                  <a:lnTo>
                    <a:pt x="31602" y="1452"/>
                  </a:lnTo>
                  <a:lnTo>
                    <a:pt x="24168" y="4759"/>
                  </a:lnTo>
                  <a:lnTo>
                    <a:pt x="12787" y="17792"/>
                  </a:lnTo>
                  <a:lnTo>
                    <a:pt x="5000" y="36453"/>
                  </a:lnTo>
                  <a:lnTo>
                    <a:pt x="0" y="86560"/>
                  </a:lnTo>
                  <a:lnTo>
                    <a:pt x="2254" y="124508"/>
                  </a:lnTo>
                  <a:lnTo>
                    <a:pt x="8507" y="145883"/>
                  </a:lnTo>
                  <a:lnTo>
                    <a:pt x="19085" y="163183"/>
                  </a:lnTo>
                  <a:lnTo>
                    <a:pt x="25182" y="166392"/>
                  </a:lnTo>
                  <a:lnTo>
                    <a:pt x="31586" y="166192"/>
                  </a:lnTo>
                  <a:lnTo>
                    <a:pt x="38195" y="163719"/>
                  </a:lnTo>
                  <a:lnTo>
                    <a:pt x="48657" y="151612"/>
                  </a:lnTo>
                  <a:lnTo>
                    <a:pt x="64906" y="115244"/>
                  </a:lnTo>
                  <a:lnTo>
                    <a:pt x="65988" y="94972"/>
                  </a:lnTo>
                  <a:lnTo>
                    <a:pt x="64639" y="84654"/>
                  </a:lnTo>
                  <a:lnTo>
                    <a:pt x="64909" y="83623"/>
                  </a:lnTo>
                  <a:lnTo>
                    <a:pt x="81227" y="138205"/>
                  </a:lnTo>
                  <a:lnTo>
                    <a:pt x="92349" y="158990"/>
                  </a:lnTo>
                  <a:lnTo>
                    <a:pt x="108211" y="173687"/>
                  </a:lnTo>
                  <a:lnTo>
                    <a:pt x="130633" y="185418"/>
                  </a:lnTo>
                  <a:lnTo>
                    <a:pt x="146169" y="190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03635" y="3376043"/>
              <a:ext cx="130122" cy="172144"/>
            </a:xfrm>
            <a:custGeom>
              <a:avLst/>
              <a:gdLst/>
              <a:ahLst/>
              <a:cxnLst/>
              <a:rect l="0" t="0" r="0" b="0"/>
              <a:pathLst>
                <a:path w="130122" h="172144">
                  <a:moveTo>
                    <a:pt x="98536" y="24001"/>
                  </a:moveTo>
                  <a:lnTo>
                    <a:pt x="80555" y="8360"/>
                  </a:lnTo>
                  <a:lnTo>
                    <a:pt x="63639" y="282"/>
                  </a:lnTo>
                  <a:lnTo>
                    <a:pt x="54214" y="0"/>
                  </a:lnTo>
                  <a:lnTo>
                    <a:pt x="34384" y="5925"/>
                  </a:lnTo>
                  <a:lnTo>
                    <a:pt x="20111" y="19477"/>
                  </a:lnTo>
                  <a:lnTo>
                    <a:pt x="1417" y="56773"/>
                  </a:lnTo>
                  <a:lnTo>
                    <a:pt x="0" y="77171"/>
                  </a:lnTo>
                  <a:lnTo>
                    <a:pt x="8622" y="118862"/>
                  </a:lnTo>
                  <a:lnTo>
                    <a:pt x="23802" y="150374"/>
                  </a:lnTo>
                  <a:lnTo>
                    <a:pt x="39585" y="165175"/>
                  </a:lnTo>
                  <a:lnTo>
                    <a:pt x="48707" y="170760"/>
                  </a:lnTo>
                  <a:lnTo>
                    <a:pt x="58297" y="172143"/>
                  </a:lnTo>
                  <a:lnTo>
                    <a:pt x="78313" y="167441"/>
                  </a:lnTo>
                  <a:lnTo>
                    <a:pt x="110182" y="146528"/>
                  </a:lnTo>
                  <a:lnTo>
                    <a:pt x="130121" y="129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54823" y="3210544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58333"/>
                  </a:lnTo>
                  <a:lnTo>
                    <a:pt x="31666" y="207570"/>
                  </a:lnTo>
                  <a:lnTo>
                    <a:pt x="45639" y="266129"/>
                  </a:lnTo>
                  <a:lnTo>
                    <a:pt x="50567" y="308660"/>
                  </a:lnTo>
                  <a:lnTo>
                    <a:pt x="50089" y="314568"/>
                  </a:lnTo>
                  <a:lnTo>
                    <a:pt x="48600" y="314997"/>
                  </a:lnTo>
                  <a:lnTo>
                    <a:pt x="46438" y="311773"/>
                  </a:lnTo>
                  <a:lnTo>
                    <a:pt x="39564" y="260364"/>
                  </a:lnTo>
                  <a:lnTo>
                    <a:pt x="36301" y="235040"/>
                  </a:lnTo>
                  <a:lnTo>
                    <a:pt x="38750" y="212087"/>
                  </a:lnTo>
                  <a:lnTo>
                    <a:pt x="43381" y="203392"/>
                  </a:lnTo>
                  <a:lnTo>
                    <a:pt x="57885" y="190612"/>
                  </a:lnTo>
                  <a:lnTo>
                    <a:pt x="65496" y="189076"/>
                  </a:lnTo>
                  <a:lnTo>
                    <a:pt x="72910" y="190391"/>
                  </a:lnTo>
                  <a:lnTo>
                    <a:pt x="87386" y="198092"/>
                  </a:lnTo>
                  <a:lnTo>
                    <a:pt x="101619" y="209313"/>
                  </a:lnTo>
                  <a:lnTo>
                    <a:pt x="112624" y="228339"/>
                  </a:lnTo>
                  <a:lnTo>
                    <a:pt x="133471" y="291389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37095" y="3347426"/>
              <a:ext cx="88427" cy="169054"/>
            </a:xfrm>
            <a:custGeom>
              <a:avLst/>
              <a:gdLst/>
              <a:ahLst/>
              <a:cxnLst/>
              <a:rect l="0" t="0" r="0" b="0"/>
              <a:pathLst>
                <a:path w="88427" h="169054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2" y="124756"/>
                  </a:lnTo>
                  <a:lnTo>
                    <a:pt x="17079" y="146694"/>
                  </a:lnTo>
                  <a:lnTo>
                    <a:pt x="32668" y="161903"/>
                  </a:lnTo>
                  <a:lnTo>
                    <a:pt x="41738" y="167597"/>
                  </a:lnTo>
                  <a:lnTo>
                    <a:pt x="50124" y="169053"/>
                  </a:lnTo>
                  <a:lnTo>
                    <a:pt x="58055" y="167685"/>
                  </a:lnTo>
                  <a:lnTo>
                    <a:pt x="65682" y="164432"/>
                  </a:lnTo>
                  <a:lnTo>
                    <a:pt x="77275" y="151460"/>
                  </a:lnTo>
                  <a:lnTo>
                    <a:pt x="85158" y="132826"/>
                  </a:lnTo>
                  <a:lnTo>
                    <a:pt x="88426" y="97198"/>
                  </a:lnTo>
                  <a:lnTo>
                    <a:pt x="76563" y="42436"/>
                  </a:lnTo>
                  <a:lnTo>
                    <a:pt x="598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11684" y="3357970"/>
              <a:ext cx="143197" cy="148971"/>
            </a:xfrm>
            <a:custGeom>
              <a:avLst/>
              <a:gdLst/>
              <a:ahLst/>
              <a:cxnLst/>
              <a:rect l="0" t="0" r="0" b="0"/>
              <a:pathLst>
                <a:path w="143197" h="148971">
                  <a:moveTo>
                    <a:pt x="64273" y="0"/>
                  </a:moveTo>
                  <a:lnTo>
                    <a:pt x="20310" y="14655"/>
                  </a:lnTo>
                  <a:lnTo>
                    <a:pt x="6520" y="27571"/>
                  </a:lnTo>
                  <a:lnTo>
                    <a:pt x="1204" y="35928"/>
                  </a:lnTo>
                  <a:lnTo>
                    <a:pt x="0" y="43839"/>
                  </a:lnTo>
                  <a:lnTo>
                    <a:pt x="1537" y="51453"/>
                  </a:lnTo>
                  <a:lnTo>
                    <a:pt x="4902" y="58869"/>
                  </a:lnTo>
                  <a:lnTo>
                    <a:pt x="17999" y="70228"/>
                  </a:lnTo>
                  <a:lnTo>
                    <a:pt x="36688" y="78006"/>
                  </a:lnTo>
                  <a:lnTo>
                    <a:pt x="86813" y="82999"/>
                  </a:lnTo>
                  <a:lnTo>
                    <a:pt x="111726" y="86022"/>
                  </a:lnTo>
                  <a:lnTo>
                    <a:pt x="130597" y="95164"/>
                  </a:lnTo>
                  <a:lnTo>
                    <a:pt x="136565" y="103217"/>
                  </a:lnTo>
                  <a:lnTo>
                    <a:pt x="143196" y="124643"/>
                  </a:lnTo>
                  <a:lnTo>
                    <a:pt x="141455" y="133398"/>
                  </a:lnTo>
                  <a:lnTo>
                    <a:pt x="136785" y="140405"/>
                  </a:lnTo>
                  <a:lnTo>
                    <a:pt x="130162" y="146246"/>
                  </a:lnTo>
                  <a:lnTo>
                    <a:pt x="122237" y="148970"/>
                  </a:lnTo>
                  <a:lnTo>
                    <a:pt x="104073" y="148877"/>
                  </a:lnTo>
                  <a:lnTo>
                    <a:pt x="4321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54041" y="3320520"/>
              <a:ext cx="164075" cy="159439"/>
            </a:xfrm>
            <a:custGeom>
              <a:avLst/>
              <a:gdLst/>
              <a:ahLst/>
              <a:cxnLst/>
              <a:rect l="0" t="0" r="0" b="0"/>
              <a:pathLst>
                <a:path w="164075" h="159439">
                  <a:moveTo>
                    <a:pt x="27203" y="90105"/>
                  </a:moveTo>
                  <a:lnTo>
                    <a:pt x="69895" y="86985"/>
                  </a:lnTo>
                  <a:lnTo>
                    <a:pt x="80231" y="84515"/>
                  </a:lnTo>
                  <a:lnTo>
                    <a:pt x="97955" y="72413"/>
                  </a:lnTo>
                  <a:lnTo>
                    <a:pt x="105956" y="64272"/>
                  </a:lnTo>
                  <a:lnTo>
                    <a:pt x="110121" y="55335"/>
                  </a:lnTo>
                  <a:lnTo>
                    <a:pt x="111629" y="36047"/>
                  </a:lnTo>
                  <a:lnTo>
                    <a:pt x="105280" y="18896"/>
                  </a:lnTo>
                  <a:lnTo>
                    <a:pt x="100311" y="11047"/>
                  </a:lnTo>
                  <a:lnTo>
                    <a:pt x="92320" y="5814"/>
                  </a:lnTo>
                  <a:lnTo>
                    <a:pt x="70962" y="0"/>
                  </a:lnTo>
                  <a:lnTo>
                    <a:pt x="48991" y="3655"/>
                  </a:lnTo>
                  <a:lnTo>
                    <a:pt x="20011" y="18866"/>
                  </a:lnTo>
                  <a:lnTo>
                    <a:pt x="11880" y="25065"/>
                  </a:lnTo>
                  <a:lnTo>
                    <a:pt x="2845" y="44430"/>
                  </a:lnTo>
                  <a:lnTo>
                    <a:pt x="0" y="67465"/>
                  </a:lnTo>
                  <a:lnTo>
                    <a:pt x="2635" y="89402"/>
                  </a:lnTo>
                  <a:lnTo>
                    <a:pt x="16284" y="121482"/>
                  </a:lnTo>
                  <a:lnTo>
                    <a:pt x="40736" y="147625"/>
                  </a:lnTo>
                  <a:lnTo>
                    <a:pt x="63243" y="156613"/>
                  </a:lnTo>
                  <a:lnTo>
                    <a:pt x="87675" y="159438"/>
                  </a:lnTo>
                  <a:lnTo>
                    <a:pt x="110232" y="156795"/>
                  </a:lnTo>
                  <a:lnTo>
                    <a:pt x="164074" y="1322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81293" y="3136897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4749" y="222662"/>
                  </a:lnTo>
                  <a:lnTo>
                    <a:pt x="35149" y="273554"/>
                  </a:lnTo>
                  <a:lnTo>
                    <a:pt x="49530" y="329262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76020" y="327412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100611" y="15684"/>
                  </a:lnTo>
                  <a:lnTo>
                    <a:pt x="39765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49748" y="3126382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9160" y="181529"/>
                  </a:lnTo>
                  <a:lnTo>
                    <a:pt x="29088" y="233560"/>
                  </a:lnTo>
                  <a:lnTo>
                    <a:pt x="38904" y="285622"/>
                  </a:lnTo>
                  <a:lnTo>
                    <a:pt x="52702" y="343202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65531" y="3274142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73092" y="8333"/>
                  </a:lnTo>
                  <a:lnTo>
                    <a:pt x="121669" y="15684"/>
                  </a:lnTo>
                  <a:lnTo>
                    <a:pt x="60823" y="34922"/>
                  </a:lnTo>
                  <a:lnTo>
                    <a:pt x="26600" y="473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07060" y="3315912"/>
              <a:ext cx="174814" cy="221099"/>
            </a:xfrm>
            <a:custGeom>
              <a:avLst/>
              <a:gdLst/>
              <a:ahLst/>
              <a:cxnLst/>
              <a:rect l="0" t="0" r="0" b="0"/>
              <a:pathLst>
                <a:path w="174814" h="221099">
                  <a:moveTo>
                    <a:pt x="105893" y="0"/>
                  </a:moveTo>
                  <a:lnTo>
                    <a:pt x="63201" y="3119"/>
                  </a:lnTo>
                  <a:lnTo>
                    <a:pt x="43635" y="9575"/>
                  </a:lnTo>
                  <a:lnTo>
                    <a:pt x="4700" y="39403"/>
                  </a:lnTo>
                  <a:lnTo>
                    <a:pt x="996" y="47326"/>
                  </a:lnTo>
                  <a:lnTo>
                    <a:pt x="0" y="65487"/>
                  </a:lnTo>
                  <a:lnTo>
                    <a:pt x="6577" y="82137"/>
                  </a:lnTo>
                  <a:lnTo>
                    <a:pt x="11606" y="89853"/>
                  </a:lnTo>
                  <a:lnTo>
                    <a:pt x="19638" y="94997"/>
                  </a:lnTo>
                  <a:lnTo>
                    <a:pt x="41041" y="100712"/>
                  </a:lnTo>
                  <a:lnTo>
                    <a:pt x="95143" y="99469"/>
                  </a:lnTo>
                  <a:lnTo>
                    <a:pt x="137434" y="109725"/>
                  </a:lnTo>
                  <a:lnTo>
                    <a:pt x="155396" y="122466"/>
                  </a:lnTo>
                  <a:lnTo>
                    <a:pt x="163462" y="130777"/>
                  </a:lnTo>
                  <a:lnTo>
                    <a:pt x="172423" y="152489"/>
                  </a:lnTo>
                  <a:lnTo>
                    <a:pt x="174813" y="164830"/>
                  </a:lnTo>
                  <a:lnTo>
                    <a:pt x="171229" y="184782"/>
                  </a:lnTo>
                  <a:lnTo>
                    <a:pt x="166998" y="193378"/>
                  </a:lnTo>
                  <a:lnTo>
                    <a:pt x="159497" y="199108"/>
                  </a:lnTo>
                  <a:lnTo>
                    <a:pt x="100661" y="214649"/>
                  </a:lnTo>
                  <a:lnTo>
                    <a:pt x="6377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9654" y="4107298"/>
            <a:ext cx="2074116" cy="534067"/>
            <a:chOff x="239654" y="4107298"/>
            <a:chExt cx="2074116" cy="534067"/>
          </a:xfrm>
        </p:grpSpPr>
        <p:sp>
          <p:nvSpPr>
            <p:cNvPr id="53" name="Freeform 52"/>
            <p:cNvSpPr/>
            <p:nvPr/>
          </p:nvSpPr>
          <p:spPr>
            <a:xfrm>
              <a:off x="239654" y="435998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0767" y="4156885"/>
              <a:ext cx="241614" cy="484480"/>
            </a:xfrm>
            <a:custGeom>
              <a:avLst/>
              <a:gdLst/>
              <a:ahLst/>
              <a:cxnLst/>
              <a:rect l="0" t="0" r="0" b="0"/>
              <a:pathLst>
                <a:path w="241614" h="484480">
                  <a:moveTo>
                    <a:pt x="178442" y="129397"/>
                  </a:moveTo>
                  <a:lnTo>
                    <a:pt x="160484" y="68287"/>
                  </a:lnTo>
                  <a:lnTo>
                    <a:pt x="153693" y="46085"/>
                  </a:lnTo>
                  <a:lnTo>
                    <a:pt x="140536" y="27639"/>
                  </a:lnTo>
                  <a:lnTo>
                    <a:pt x="122990" y="12812"/>
                  </a:lnTo>
                  <a:lnTo>
                    <a:pt x="103494" y="2322"/>
                  </a:lnTo>
                  <a:lnTo>
                    <a:pt x="83131" y="0"/>
                  </a:lnTo>
                  <a:lnTo>
                    <a:pt x="63552" y="4037"/>
                  </a:lnTo>
                  <a:lnTo>
                    <a:pt x="47051" y="13630"/>
                  </a:lnTo>
                  <a:lnTo>
                    <a:pt x="24608" y="43364"/>
                  </a:lnTo>
                  <a:lnTo>
                    <a:pt x="8729" y="81809"/>
                  </a:lnTo>
                  <a:lnTo>
                    <a:pt x="1289" y="137891"/>
                  </a:lnTo>
                  <a:lnTo>
                    <a:pt x="0" y="187026"/>
                  </a:lnTo>
                  <a:lnTo>
                    <a:pt x="788" y="238630"/>
                  </a:lnTo>
                  <a:lnTo>
                    <a:pt x="7910" y="290964"/>
                  </a:lnTo>
                  <a:lnTo>
                    <a:pt x="17430" y="341176"/>
                  </a:lnTo>
                  <a:lnTo>
                    <a:pt x="34246" y="390769"/>
                  </a:lnTo>
                  <a:lnTo>
                    <a:pt x="73438" y="452500"/>
                  </a:lnTo>
                  <a:lnTo>
                    <a:pt x="88490" y="467191"/>
                  </a:lnTo>
                  <a:lnTo>
                    <a:pt x="106878" y="477620"/>
                  </a:lnTo>
                  <a:lnTo>
                    <a:pt x="142550" y="484479"/>
                  </a:lnTo>
                  <a:lnTo>
                    <a:pt x="165999" y="479844"/>
                  </a:lnTo>
                  <a:lnTo>
                    <a:pt x="186950" y="468815"/>
                  </a:lnTo>
                  <a:lnTo>
                    <a:pt x="226847" y="423139"/>
                  </a:lnTo>
                  <a:lnTo>
                    <a:pt x="241613" y="392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5834" y="4412625"/>
              <a:ext cx="109396" cy="170378"/>
            </a:xfrm>
            <a:custGeom>
              <a:avLst/>
              <a:gdLst/>
              <a:ahLst/>
              <a:cxnLst/>
              <a:rect l="0" t="0" r="0" b="0"/>
              <a:pathLst>
                <a:path w="109396" h="170378">
                  <a:moveTo>
                    <a:pt x="81831" y="10528"/>
                  </a:moveTo>
                  <a:lnTo>
                    <a:pt x="65063" y="4939"/>
                  </a:lnTo>
                  <a:lnTo>
                    <a:pt x="47472" y="8434"/>
                  </a:lnTo>
                  <a:lnTo>
                    <a:pt x="37868" y="12642"/>
                  </a:lnTo>
                  <a:lnTo>
                    <a:pt x="24077" y="26675"/>
                  </a:lnTo>
                  <a:lnTo>
                    <a:pt x="5692" y="64281"/>
                  </a:lnTo>
                  <a:lnTo>
                    <a:pt x="0" y="100674"/>
                  </a:lnTo>
                  <a:lnTo>
                    <a:pt x="4907" y="121173"/>
                  </a:lnTo>
                  <a:lnTo>
                    <a:pt x="27122" y="153397"/>
                  </a:lnTo>
                  <a:lnTo>
                    <a:pt x="52753" y="169583"/>
                  </a:lnTo>
                  <a:lnTo>
                    <a:pt x="61275" y="170377"/>
                  </a:lnTo>
                  <a:lnTo>
                    <a:pt x="76984" y="165020"/>
                  </a:lnTo>
                  <a:lnTo>
                    <a:pt x="98982" y="143261"/>
                  </a:lnTo>
                  <a:lnTo>
                    <a:pt x="107001" y="121383"/>
                  </a:lnTo>
                  <a:lnTo>
                    <a:pt x="109395" y="96062"/>
                  </a:lnTo>
                  <a:lnTo>
                    <a:pt x="102996" y="56668"/>
                  </a:lnTo>
                  <a:lnTo>
                    <a:pt x="83585" y="17563"/>
                  </a:lnTo>
                  <a:lnTo>
                    <a:pt x="713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1364" y="4370523"/>
              <a:ext cx="136872" cy="150973"/>
            </a:xfrm>
            <a:custGeom>
              <a:avLst/>
              <a:gdLst/>
              <a:ahLst/>
              <a:cxnLst/>
              <a:rect l="0" t="0" r="0" b="0"/>
              <a:pathLst>
                <a:path w="136872" h="150973">
                  <a:moveTo>
                    <a:pt x="0" y="63159"/>
                  </a:moveTo>
                  <a:lnTo>
                    <a:pt x="3120" y="105850"/>
                  </a:lnTo>
                  <a:lnTo>
                    <a:pt x="15619" y="150972"/>
                  </a:lnTo>
                  <a:lnTo>
                    <a:pt x="13571" y="145471"/>
                  </a:lnTo>
                  <a:lnTo>
                    <a:pt x="10929" y="83848"/>
                  </a:lnTo>
                  <a:lnTo>
                    <a:pt x="16197" y="33580"/>
                  </a:lnTo>
                  <a:lnTo>
                    <a:pt x="30796" y="6171"/>
                  </a:lnTo>
                  <a:lnTo>
                    <a:pt x="38078" y="1770"/>
                  </a:lnTo>
                  <a:lnTo>
                    <a:pt x="55528" y="0"/>
                  </a:lnTo>
                  <a:lnTo>
                    <a:pt x="71863" y="6232"/>
                  </a:lnTo>
                  <a:lnTo>
                    <a:pt x="101413" y="29297"/>
                  </a:lnTo>
                  <a:lnTo>
                    <a:pt x="117136" y="55075"/>
                  </a:lnTo>
                  <a:lnTo>
                    <a:pt x="131759" y="95227"/>
                  </a:lnTo>
                  <a:lnTo>
                    <a:pt x="136871" y="136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50349" y="4352140"/>
              <a:ext cx="136871" cy="186828"/>
            </a:xfrm>
            <a:custGeom>
              <a:avLst/>
              <a:gdLst/>
              <a:ahLst/>
              <a:cxnLst/>
              <a:rect l="0" t="0" r="0" b="0"/>
              <a:pathLst>
                <a:path w="136871" h="186828">
                  <a:moveTo>
                    <a:pt x="0" y="39427"/>
                  </a:moveTo>
                  <a:lnTo>
                    <a:pt x="11453" y="93572"/>
                  </a:lnTo>
                  <a:lnTo>
                    <a:pt x="25858" y="145863"/>
                  </a:lnTo>
                  <a:lnTo>
                    <a:pt x="15567" y="86534"/>
                  </a:lnTo>
                  <a:lnTo>
                    <a:pt x="25692" y="29556"/>
                  </a:lnTo>
                  <a:lnTo>
                    <a:pt x="41018" y="3098"/>
                  </a:lnTo>
                  <a:lnTo>
                    <a:pt x="48402" y="0"/>
                  </a:lnTo>
                  <a:lnTo>
                    <a:pt x="56834" y="274"/>
                  </a:lnTo>
                  <a:lnTo>
                    <a:pt x="65966" y="2797"/>
                  </a:lnTo>
                  <a:lnTo>
                    <a:pt x="82350" y="14958"/>
                  </a:lnTo>
                  <a:lnTo>
                    <a:pt x="96261" y="32062"/>
                  </a:lnTo>
                  <a:lnTo>
                    <a:pt x="122348" y="92348"/>
                  </a:lnTo>
                  <a:lnTo>
                    <a:pt x="133655" y="137358"/>
                  </a:lnTo>
                  <a:lnTo>
                    <a:pt x="136870" y="186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18805" y="4333063"/>
              <a:ext cx="136871" cy="208980"/>
            </a:xfrm>
            <a:custGeom>
              <a:avLst/>
              <a:gdLst/>
              <a:ahLst/>
              <a:cxnLst/>
              <a:rect l="0" t="0" r="0" b="0"/>
              <a:pathLst>
                <a:path w="136871" h="208980">
                  <a:moveTo>
                    <a:pt x="0" y="111147"/>
                  </a:moveTo>
                  <a:lnTo>
                    <a:pt x="53875" y="93189"/>
                  </a:lnTo>
                  <a:lnTo>
                    <a:pt x="74247" y="86398"/>
                  </a:lnTo>
                  <a:lnTo>
                    <a:pt x="91880" y="73242"/>
                  </a:lnTo>
                  <a:lnTo>
                    <a:pt x="99858" y="64820"/>
                  </a:lnTo>
                  <a:lnTo>
                    <a:pt x="104006" y="55696"/>
                  </a:lnTo>
                  <a:lnTo>
                    <a:pt x="105497" y="36199"/>
                  </a:lnTo>
                  <a:lnTo>
                    <a:pt x="99140" y="18955"/>
                  </a:lnTo>
                  <a:lnTo>
                    <a:pt x="94169" y="11081"/>
                  </a:lnTo>
                  <a:lnTo>
                    <a:pt x="86176" y="5832"/>
                  </a:lnTo>
                  <a:lnTo>
                    <a:pt x="64817" y="0"/>
                  </a:lnTo>
                  <a:lnTo>
                    <a:pt x="54909" y="784"/>
                  </a:lnTo>
                  <a:lnTo>
                    <a:pt x="37662" y="7894"/>
                  </a:lnTo>
                  <a:lnTo>
                    <a:pt x="14798" y="30641"/>
                  </a:lnTo>
                  <a:lnTo>
                    <a:pt x="11035" y="39929"/>
                  </a:lnTo>
                  <a:lnTo>
                    <a:pt x="10364" y="96006"/>
                  </a:lnTo>
                  <a:lnTo>
                    <a:pt x="16069" y="130837"/>
                  </a:lnTo>
                  <a:lnTo>
                    <a:pt x="36882" y="172878"/>
                  </a:lnTo>
                  <a:lnTo>
                    <a:pt x="49927" y="189666"/>
                  </a:lnTo>
                  <a:lnTo>
                    <a:pt x="76014" y="206681"/>
                  </a:lnTo>
                  <a:lnTo>
                    <a:pt x="95785" y="208979"/>
                  </a:lnTo>
                  <a:lnTo>
                    <a:pt x="105971" y="207954"/>
                  </a:lnTo>
                  <a:lnTo>
                    <a:pt x="113931" y="204931"/>
                  </a:lnTo>
                  <a:lnTo>
                    <a:pt x="136870" y="184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83117" y="4325134"/>
              <a:ext cx="141015" cy="195219"/>
            </a:xfrm>
            <a:custGeom>
              <a:avLst/>
              <a:gdLst/>
              <a:ahLst/>
              <a:cxnLst/>
              <a:rect l="0" t="0" r="0" b="0"/>
              <a:pathLst>
                <a:path w="141015" h="195219">
                  <a:moveTo>
                    <a:pt x="98900" y="34848"/>
                  </a:moveTo>
                  <a:lnTo>
                    <a:pt x="93311" y="18081"/>
                  </a:lnTo>
                  <a:lnTo>
                    <a:pt x="81208" y="6729"/>
                  </a:lnTo>
                  <a:lnTo>
                    <a:pt x="73068" y="2064"/>
                  </a:lnTo>
                  <a:lnTo>
                    <a:pt x="54664" y="0"/>
                  </a:lnTo>
                  <a:lnTo>
                    <a:pt x="44843" y="1088"/>
                  </a:lnTo>
                  <a:lnTo>
                    <a:pt x="37125" y="5322"/>
                  </a:lnTo>
                  <a:lnTo>
                    <a:pt x="25431" y="19386"/>
                  </a:lnTo>
                  <a:lnTo>
                    <a:pt x="963" y="77453"/>
                  </a:lnTo>
                  <a:lnTo>
                    <a:pt x="0" y="98237"/>
                  </a:lnTo>
                  <a:lnTo>
                    <a:pt x="15233" y="161209"/>
                  </a:lnTo>
                  <a:lnTo>
                    <a:pt x="18555" y="171731"/>
                  </a:lnTo>
                  <a:lnTo>
                    <a:pt x="24280" y="179916"/>
                  </a:lnTo>
                  <a:lnTo>
                    <a:pt x="39999" y="192130"/>
                  </a:lnTo>
                  <a:lnTo>
                    <a:pt x="58684" y="195218"/>
                  </a:lnTo>
                  <a:lnTo>
                    <a:pt x="78687" y="191521"/>
                  </a:lnTo>
                  <a:lnTo>
                    <a:pt x="108509" y="176286"/>
                  </a:lnTo>
                  <a:lnTo>
                    <a:pt x="141014" y="150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70708" y="4107298"/>
              <a:ext cx="48181" cy="379027"/>
            </a:xfrm>
            <a:custGeom>
              <a:avLst/>
              <a:gdLst/>
              <a:ahLst/>
              <a:cxnLst/>
              <a:rect l="0" t="0" r="0" b="0"/>
              <a:pathLst>
                <a:path w="48181" h="37902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5040" y="194766"/>
                  </a:lnTo>
                  <a:lnTo>
                    <a:pt x="23523" y="251902"/>
                  </a:lnTo>
                  <a:lnTo>
                    <a:pt x="29531" y="310848"/>
                  </a:lnTo>
                  <a:lnTo>
                    <a:pt x="45272" y="369228"/>
                  </a:lnTo>
                  <a:lnTo>
                    <a:pt x="4818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92546" y="422311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5590"/>
                  </a:lnTo>
                  <a:lnTo>
                    <a:pt x="56835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34701" y="435998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13644" y="42441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20398" y="4317157"/>
              <a:ext cx="124874" cy="185407"/>
            </a:xfrm>
            <a:custGeom>
              <a:avLst/>
              <a:gdLst/>
              <a:ahLst/>
              <a:cxnLst/>
              <a:rect l="0" t="0" r="0" b="0"/>
              <a:pathLst>
                <a:path w="124874" h="185407">
                  <a:moveTo>
                    <a:pt x="93288" y="42825"/>
                  </a:moveTo>
                  <a:lnTo>
                    <a:pt x="83712" y="18779"/>
                  </a:lnTo>
                  <a:lnTo>
                    <a:pt x="73044" y="4452"/>
                  </a:lnTo>
                  <a:lnTo>
                    <a:pt x="64584" y="865"/>
                  </a:lnTo>
                  <a:lnTo>
                    <a:pt x="42706" y="0"/>
                  </a:lnTo>
                  <a:lnTo>
                    <a:pt x="23624" y="6634"/>
                  </a:lnTo>
                  <a:lnTo>
                    <a:pt x="15259" y="11679"/>
                  </a:lnTo>
                  <a:lnTo>
                    <a:pt x="9683" y="19721"/>
                  </a:lnTo>
                  <a:lnTo>
                    <a:pt x="1835" y="53397"/>
                  </a:lnTo>
                  <a:lnTo>
                    <a:pt x="0" y="79499"/>
                  </a:lnTo>
                  <a:lnTo>
                    <a:pt x="5423" y="103578"/>
                  </a:lnTo>
                  <a:lnTo>
                    <a:pt x="32917" y="165836"/>
                  </a:lnTo>
                  <a:lnTo>
                    <a:pt x="39003" y="173965"/>
                  </a:lnTo>
                  <a:lnTo>
                    <a:pt x="58242" y="182998"/>
                  </a:lnTo>
                  <a:lnTo>
                    <a:pt x="69924" y="185406"/>
                  </a:lnTo>
                  <a:lnTo>
                    <a:pt x="80052" y="184673"/>
                  </a:lnTo>
                  <a:lnTo>
                    <a:pt x="97544" y="177618"/>
                  </a:lnTo>
                  <a:lnTo>
                    <a:pt x="124873" y="158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89580" y="4338925"/>
              <a:ext cx="124148" cy="159492"/>
            </a:xfrm>
            <a:custGeom>
              <a:avLst/>
              <a:gdLst/>
              <a:ahLst/>
              <a:cxnLst/>
              <a:rect l="0" t="0" r="0" b="0"/>
              <a:pathLst>
                <a:path w="124148" h="159492">
                  <a:moveTo>
                    <a:pt x="8334" y="10528"/>
                  </a:moveTo>
                  <a:lnTo>
                    <a:pt x="0" y="48007"/>
                  </a:lnTo>
                  <a:lnTo>
                    <a:pt x="1575" y="85974"/>
                  </a:lnTo>
                  <a:lnTo>
                    <a:pt x="12588" y="135136"/>
                  </a:lnTo>
                  <a:lnTo>
                    <a:pt x="18189" y="143903"/>
                  </a:lnTo>
                  <a:lnTo>
                    <a:pt x="33771" y="156764"/>
                  </a:lnTo>
                  <a:lnTo>
                    <a:pt x="42839" y="159491"/>
                  </a:lnTo>
                  <a:lnTo>
                    <a:pt x="62274" y="159402"/>
                  </a:lnTo>
                  <a:lnTo>
                    <a:pt x="79490" y="149224"/>
                  </a:lnTo>
                  <a:lnTo>
                    <a:pt x="93771" y="131833"/>
                  </a:lnTo>
                  <a:lnTo>
                    <a:pt x="116363" y="74654"/>
                  </a:lnTo>
                  <a:lnTo>
                    <a:pt x="123122" y="1908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97955" y="4107298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0"/>
                  </a:lnTo>
                  <a:lnTo>
                    <a:pt x="12998" y="212191"/>
                  </a:lnTo>
                  <a:lnTo>
                    <a:pt x="19465" y="267042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92670" y="4196465"/>
              <a:ext cx="221100" cy="26647"/>
            </a:xfrm>
            <a:custGeom>
              <a:avLst/>
              <a:gdLst/>
              <a:ahLst/>
              <a:cxnLst/>
              <a:rect l="0" t="0" r="0" b="0"/>
              <a:pathLst>
                <a:path w="221100" h="26647">
                  <a:moveTo>
                    <a:pt x="221099" y="5590"/>
                  </a:moveTo>
                  <a:lnTo>
                    <a:pt x="204331" y="0"/>
                  </a:lnTo>
                  <a:lnTo>
                    <a:pt x="186740" y="376"/>
                  </a:lnTo>
                  <a:lnTo>
                    <a:pt x="129270" y="6073"/>
                  </a:lnTo>
                  <a:lnTo>
                    <a:pt x="68496" y="14564"/>
                  </a:lnTo>
                  <a:lnTo>
                    <a:pt x="17469" y="2424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75254" y="5143082"/>
            <a:ext cx="2368913" cy="592449"/>
            <a:chOff x="275254" y="5143082"/>
            <a:chExt cx="2368913" cy="592449"/>
          </a:xfrm>
        </p:grpSpPr>
        <p:sp>
          <p:nvSpPr>
            <p:cNvPr id="69" name="Freeform 68"/>
            <p:cNvSpPr/>
            <p:nvPr/>
          </p:nvSpPr>
          <p:spPr>
            <a:xfrm>
              <a:off x="275254" y="547231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99046" y="5589"/>
                  </a:lnTo>
                  <a:lnTo>
                    <a:pt x="81455" y="5213"/>
                  </a:lnTo>
                  <a:lnTo>
                    <a:pt x="60769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9523" y="5314390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6" y="37479"/>
                  </a:lnTo>
                  <a:lnTo>
                    <a:pt x="651" y="84804"/>
                  </a:lnTo>
                  <a:lnTo>
                    <a:pt x="1459" y="127768"/>
                  </a:lnTo>
                  <a:lnTo>
                    <a:pt x="5718" y="174159"/>
                  </a:lnTo>
                  <a:lnTo>
                    <a:pt x="9103" y="229547"/>
                  </a:lnTo>
                  <a:lnTo>
                    <a:pt x="4182" y="292525"/>
                  </a:lnTo>
                  <a:lnTo>
                    <a:pt x="6958" y="346377"/>
                  </a:lnTo>
                  <a:lnTo>
                    <a:pt x="1721" y="39467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5824" y="5279278"/>
              <a:ext cx="305327" cy="375112"/>
            </a:xfrm>
            <a:custGeom>
              <a:avLst/>
              <a:gdLst/>
              <a:ahLst/>
              <a:cxnLst/>
              <a:rect l="0" t="0" r="0" b="0"/>
              <a:pathLst>
                <a:path w="305327" h="375112">
                  <a:moveTo>
                    <a:pt x="0" y="45641"/>
                  </a:moveTo>
                  <a:lnTo>
                    <a:pt x="34897" y="16332"/>
                  </a:lnTo>
                  <a:lnTo>
                    <a:pt x="69741" y="1732"/>
                  </a:lnTo>
                  <a:lnTo>
                    <a:pt x="92997" y="0"/>
                  </a:lnTo>
                  <a:lnTo>
                    <a:pt x="136523" y="8419"/>
                  </a:lnTo>
                  <a:lnTo>
                    <a:pt x="154653" y="20909"/>
                  </a:lnTo>
                  <a:lnTo>
                    <a:pt x="185357" y="57523"/>
                  </a:lnTo>
                  <a:lnTo>
                    <a:pt x="201280" y="93745"/>
                  </a:lnTo>
                  <a:lnTo>
                    <a:pt x="203321" y="120443"/>
                  </a:lnTo>
                  <a:lnTo>
                    <a:pt x="192068" y="181270"/>
                  </a:lnTo>
                  <a:lnTo>
                    <a:pt x="185579" y="203017"/>
                  </a:lnTo>
                  <a:lnTo>
                    <a:pt x="172557" y="221261"/>
                  </a:lnTo>
                  <a:lnTo>
                    <a:pt x="164171" y="229401"/>
                  </a:lnTo>
                  <a:lnTo>
                    <a:pt x="156240" y="232489"/>
                  </a:lnTo>
                  <a:lnTo>
                    <a:pt x="148614" y="232207"/>
                  </a:lnTo>
                  <a:lnTo>
                    <a:pt x="141190" y="229680"/>
                  </a:lnTo>
                  <a:lnTo>
                    <a:pt x="138580" y="230335"/>
                  </a:lnTo>
                  <a:lnTo>
                    <a:pt x="139180" y="233111"/>
                  </a:lnTo>
                  <a:lnTo>
                    <a:pt x="166463" y="287270"/>
                  </a:lnTo>
                  <a:lnTo>
                    <a:pt x="187689" y="329806"/>
                  </a:lnTo>
                  <a:lnTo>
                    <a:pt x="207560" y="355876"/>
                  </a:lnTo>
                  <a:lnTo>
                    <a:pt x="233855" y="372829"/>
                  </a:lnTo>
                  <a:lnTo>
                    <a:pt x="253674" y="375111"/>
                  </a:lnTo>
                  <a:lnTo>
                    <a:pt x="273011" y="371056"/>
                  </a:lnTo>
                  <a:lnTo>
                    <a:pt x="305326" y="3509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3386" y="5293333"/>
              <a:ext cx="133579" cy="357970"/>
            </a:xfrm>
            <a:custGeom>
              <a:avLst/>
              <a:gdLst/>
              <a:ahLst/>
              <a:cxnLst/>
              <a:rect l="0" t="0" r="0" b="0"/>
              <a:pathLst>
                <a:path w="133579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5881"/>
                  </a:lnTo>
                  <a:lnTo>
                    <a:pt x="15905" y="197122"/>
                  </a:lnTo>
                  <a:lnTo>
                    <a:pt x="17213" y="249350"/>
                  </a:lnTo>
                  <a:lnTo>
                    <a:pt x="17601" y="301869"/>
                  </a:lnTo>
                  <a:lnTo>
                    <a:pt x="23305" y="343296"/>
                  </a:lnTo>
                  <a:lnTo>
                    <a:pt x="24968" y="347018"/>
                  </a:lnTo>
                  <a:lnTo>
                    <a:pt x="26076" y="344819"/>
                  </a:lnTo>
                  <a:lnTo>
                    <a:pt x="31218" y="282191"/>
                  </a:lnTo>
                  <a:lnTo>
                    <a:pt x="42807" y="244659"/>
                  </a:lnTo>
                  <a:lnTo>
                    <a:pt x="48498" y="233297"/>
                  </a:lnTo>
                  <a:lnTo>
                    <a:pt x="55801" y="226891"/>
                  </a:lnTo>
                  <a:lnTo>
                    <a:pt x="64179" y="223791"/>
                  </a:lnTo>
                  <a:lnTo>
                    <a:pt x="73274" y="222893"/>
                  </a:lnTo>
                  <a:lnTo>
                    <a:pt x="80507" y="225805"/>
                  </a:lnTo>
                  <a:lnTo>
                    <a:pt x="91663" y="238398"/>
                  </a:lnTo>
                  <a:lnTo>
                    <a:pt x="115205" y="293495"/>
                  </a:lnTo>
                  <a:lnTo>
                    <a:pt x="125412" y="315276"/>
                  </a:lnTo>
                  <a:lnTo>
                    <a:pt x="13357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40832" y="5461789"/>
              <a:ext cx="127817" cy="210571"/>
            </a:xfrm>
            <a:custGeom>
              <a:avLst/>
              <a:gdLst/>
              <a:ahLst/>
              <a:cxnLst/>
              <a:rect l="0" t="0" r="0" b="0"/>
              <a:pathLst>
                <a:path w="127817" h="210571">
                  <a:moveTo>
                    <a:pt x="50360" y="0"/>
                  </a:moveTo>
                  <a:lnTo>
                    <a:pt x="33592" y="11179"/>
                  </a:lnTo>
                  <a:lnTo>
                    <a:pt x="22240" y="26026"/>
                  </a:lnTo>
                  <a:lnTo>
                    <a:pt x="5421" y="64153"/>
                  </a:lnTo>
                  <a:lnTo>
                    <a:pt x="0" y="100636"/>
                  </a:lnTo>
                  <a:lnTo>
                    <a:pt x="6574" y="153717"/>
                  </a:lnTo>
                  <a:lnTo>
                    <a:pt x="12572" y="177113"/>
                  </a:lnTo>
                  <a:lnTo>
                    <a:pt x="25376" y="196090"/>
                  </a:lnTo>
                  <a:lnTo>
                    <a:pt x="33704" y="204427"/>
                  </a:lnTo>
                  <a:lnTo>
                    <a:pt x="42766" y="208814"/>
                  </a:lnTo>
                  <a:lnTo>
                    <a:pt x="62192" y="210570"/>
                  </a:lnTo>
                  <a:lnTo>
                    <a:pt x="92860" y="199392"/>
                  </a:lnTo>
                  <a:lnTo>
                    <a:pt x="107463" y="181425"/>
                  </a:lnTo>
                  <a:lnTo>
                    <a:pt x="126370" y="137353"/>
                  </a:lnTo>
                  <a:lnTo>
                    <a:pt x="127816" y="112909"/>
                  </a:lnTo>
                  <a:lnTo>
                    <a:pt x="123389" y="87616"/>
                  </a:lnTo>
                  <a:lnTo>
                    <a:pt x="107743" y="54816"/>
                  </a:lnTo>
                  <a:lnTo>
                    <a:pt x="94971" y="37621"/>
                  </a:lnTo>
                  <a:lnTo>
                    <a:pt x="81495" y="28419"/>
                  </a:lnTo>
                  <a:lnTo>
                    <a:pt x="6088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02243" y="5175229"/>
              <a:ext cx="310090" cy="506203"/>
            </a:xfrm>
            <a:custGeom>
              <a:avLst/>
              <a:gdLst/>
              <a:ahLst/>
              <a:cxnLst/>
              <a:rect l="0" t="0" r="0" b="0"/>
              <a:pathLst>
                <a:path w="310090" h="506203">
                  <a:moveTo>
                    <a:pt x="88990" y="391845"/>
                  </a:moveTo>
                  <a:lnTo>
                    <a:pt x="88990" y="369489"/>
                  </a:lnTo>
                  <a:lnTo>
                    <a:pt x="82751" y="352273"/>
                  </a:lnTo>
                  <a:lnTo>
                    <a:pt x="77812" y="344407"/>
                  </a:lnTo>
                  <a:lnTo>
                    <a:pt x="62965" y="332547"/>
                  </a:lnTo>
                  <a:lnTo>
                    <a:pt x="54093" y="327747"/>
                  </a:lnTo>
                  <a:lnTo>
                    <a:pt x="45838" y="326886"/>
                  </a:lnTo>
                  <a:lnTo>
                    <a:pt x="30427" y="332169"/>
                  </a:lnTo>
                  <a:lnTo>
                    <a:pt x="18899" y="345435"/>
                  </a:lnTo>
                  <a:lnTo>
                    <a:pt x="11045" y="364200"/>
                  </a:lnTo>
                  <a:lnTo>
                    <a:pt x="2884" y="414374"/>
                  </a:lnTo>
                  <a:lnTo>
                    <a:pt x="0" y="427921"/>
                  </a:lnTo>
                  <a:lnTo>
                    <a:pt x="3036" y="452332"/>
                  </a:lnTo>
                  <a:lnTo>
                    <a:pt x="18459" y="496600"/>
                  </a:lnTo>
                  <a:lnTo>
                    <a:pt x="24422" y="502626"/>
                  </a:lnTo>
                  <a:lnTo>
                    <a:pt x="31907" y="505473"/>
                  </a:lnTo>
                  <a:lnTo>
                    <a:pt x="40406" y="506202"/>
                  </a:lnTo>
                  <a:lnTo>
                    <a:pt x="48412" y="503178"/>
                  </a:lnTo>
                  <a:lnTo>
                    <a:pt x="63546" y="490459"/>
                  </a:lnTo>
                  <a:lnTo>
                    <a:pt x="91157" y="445293"/>
                  </a:lnTo>
                  <a:lnTo>
                    <a:pt x="103930" y="405082"/>
                  </a:lnTo>
                  <a:lnTo>
                    <a:pt x="108839" y="346454"/>
                  </a:lnTo>
                  <a:lnTo>
                    <a:pt x="109689" y="296118"/>
                  </a:lnTo>
                  <a:lnTo>
                    <a:pt x="109941" y="244159"/>
                  </a:lnTo>
                  <a:lnTo>
                    <a:pt x="106896" y="191719"/>
                  </a:lnTo>
                  <a:lnTo>
                    <a:pt x="101705" y="139136"/>
                  </a:lnTo>
                  <a:lnTo>
                    <a:pt x="94361" y="80145"/>
                  </a:lnTo>
                  <a:lnTo>
                    <a:pt x="81646" y="27461"/>
                  </a:lnTo>
                  <a:lnTo>
                    <a:pt x="74808" y="4119"/>
                  </a:lnTo>
                  <a:lnTo>
                    <a:pt x="70176" y="0"/>
                  </a:lnTo>
                  <a:lnTo>
                    <a:pt x="64749" y="764"/>
                  </a:lnTo>
                  <a:lnTo>
                    <a:pt x="58792" y="4783"/>
                  </a:lnTo>
                  <a:lnTo>
                    <a:pt x="52172" y="24845"/>
                  </a:lnTo>
                  <a:lnTo>
                    <a:pt x="51565" y="69025"/>
                  </a:lnTo>
                  <a:lnTo>
                    <a:pt x="55674" y="119160"/>
                  </a:lnTo>
                  <a:lnTo>
                    <a:pt x="62652" y="177325"/>
                  </a:lnTo>
                  <a:lnTo>
                    <a:pt x="75296" y="226118"/>
                  </a:lnTo>
                  <a:lnTo>
                    <a:pt x="85582" y="279960"/>
                  </a:lnTo>
                  <a:lnTo>
                    <a:pt x="96039" y="339197"/>
                  </a:lnTo>
                  <a:lnTo>
                    <a:pt x="107716" y="391973"/>
                  </a:lnTo>
                  <a:lnTo>
                    <a:pt x="128911" y="445553"/>
                  </a:lnTo>
                  <a:lnTo>
                    <a:pt x="133151" y="459236"/>
                  </a:lnTo>
                  <a:lnTo>
                    <a:pt x="139488" y="466018"/>
                  </a:lnTo>
                  <a:lnTo>
                    <a:pt x="147222" y="468200"/>
                  </a:lnTo>
                  <a:lnTo>
                    <a:pt x="155887" y="467315"/>
                  </a:lnTo>
                  <a:lnTo>
                    <a:pt x="171755" y="460093"/>
                  </a:lnTo>
                  <a:lnTo>
                    <a:pt x="229776" y="431286"/>
                  </a:lnTo>
                  <a:lnTo>
                    <a:pt x="271608" y="405355"/>
                  </a:lnTo>
                  <a:lnTo>
                    <a:pt x="289458" y="379080"/>
                  </a:lnTo>
                  <a:lnTo>
                    <a:pt x="296567" y="343479"/>
                  </a:lnTo>
                  <a:lnTo>
                    <a:pt x="291991" y="320047"/>
                  </a:lnTo>
                  <a:lnTo>
                    <a:pt x="287495" y="308885"/>
                  </a:lnTo>
                  <a:lnTo>
                    <a:pt x="279818" y="302613"/>
                  </a:lnTo>
                  <a:lnTo>
                    <a:pt x="258811" y="298764"/>
                  </a:lnTo>
                  <a:lnTo>
                    <a:pt x="240115" y="304072"/>
                  </a:lnTo>
                  <a:lnTo>
                    <a:pt x="224007" y="315401"/>
                  </a:lnTo>
                  <a:lnTo>
                    <a:pt x="202955" y="341509"/>
                  </a:lnTo>
                  <a:lnTo>
                    <a:pt x="193063" y="361285"/>
                  </a:lnTo>
                  <a:lnTo>
                    <a:pt x="191007" y="384892"/>
                  </a:lnTo>
                  <a:lnTo>
                    <a:pt x="199219" y="432586"/>
                  </a:lnTo>
                  <a:lnTo>
                    <a:pt x="214327" y="465138"/>
                  </a:lnTo>
                  <a:lnTo>
                    <a:pt x="230093" y="480182"/>
                  </a:lnTo>
                  <a:lnTo>
                    <a:pt x="239211" y="485831"/>
                  </a:lnTo>
                  <a:lnTo>
                    <a:pt x="258700" y="488989"/>
                  </a:lnTo>
                  <a:lnTo>
                    <a:pt x="286284" y="484189"/>
                  </a:lnTo>
                  <a:lnTo>
                    <a:pt x="310089" y="4760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59772" y="5345976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47997"/>
                  </a:lnTo>
                  <a:lnTo>
                    <a:pt x="15684" y="206529"/>
                  </a:lnTo>
                  <a:lnTo>
                    <a:pt x="21166" y="266357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43959" y="5282805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0"/>
                  </a:moveTo>
                  <a:lnTo>
                    <a:pt x="127420" y="14654"/>
                  </a:lnTo>
                  <a:lnTo>
                    <a:pt x="85610" y="29368"/>
                  </a:lnTo>
                  <a:lnTo>
                    <a:pt x="23538" y="7398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96601" y="5630245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6582" y="17959"/>
                  </a:lnTo>
                  <a:lnTo>
                    <a:pt x="117115" y="35149"/>
                  </a:lnTo>
                  <a:lnTo>
                    <a:pt x="63343" y="5576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48438" y="5451261"/>
              <a:ext cx="139941" cy="186282"/>
            </a:xfrm>
            <a:custGeom>
              <a:avLst/>
              <a:gdLst/>
              <a:ahLst/>
              <a:cxnLst/>
              <a:rect l="0" t="0" r="0" b="0"/>
              <a:pathLst>
                <a:path w="139941" h="186282">
                  <a:moveTo>
                    <a:pt x="95604" y="0"/>
                  </a:moveTo>
                  <a:lnTo>
                    <a:pt x="33346" y="19128"/>
                  </a:lnTo>
                  <a:lnTo>
                    <a:pt x="16851" y="30338"/>
                  </a:lnTo>
                  <a:lnTo>
                    <a:pt x="4840" y="46239"/>
                  </a:lnTo>
                  <a:lnTo>
                    <a:pt x="0" y="55392"/>
                  </a:lnTo>
                  <a:lnTo>
                    <a:pt x="282" y="62665"/>
                  </a:lnTo>
                  <a:lnTo>
                    <a:pt x="3980" y="68682"/>
                  </a:lnTo>
                  <a:lnTo>
                    <a:pt x="9955" y="73864"/>
                  </a:lnTo>
                  <a:lnTo>
                    <a:pt x="40720" y="86746"/>
                  </a:lnTo>
                  <a:lnTo>
                    <a:pt x="103642" y="99940"/>
                  </a:lnTo>
                  <a:lnTo>
                    <a:pt x="115000" y="105232"/>
                  </a:lnTo>
                  <a:lnTo>
                    <a:pt x="130741" y="120469"/>
                  </a:lnTo>
                  <a:lnTo>
                    <a:pt x="136576" y="129446"/>
                  </a:lnTo>
                  <a:lnTo>
                    <a:pt x="139940" y="148778"/>
                  </a:lnTo>
                  <a:lnTo>
                    <a:pt x="139199" y="158847"/>
                  </a:lnTo>
                  <a:lnTo>
                    <a:pt x="134026" y="166729"/>
                  </a:lnTo>
                  <a:lnTo>
                    <a:pt x="115800" y="178607"/>
                  </a:lnTo>
                  <a:lnTo>
                    <a:pt x="79231" y="186281"/>
                  </a:lnTo>
                  <a:lnTo>
                    <a:pt x="32433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43737" y="5219634"/>
              <a:ext cx="47705" cy="431669"/>
            </a:xfrm>
            <a:custGeom>
              <a:avLst/>
              <a:gdLst/>
              <a:ahLst/>
              <a:cxnLst/>
              <a:rect l="0" t="0" r="0" b="0"/>
              <a:pathLst>
                <a:path w="47705" h="43166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13791" y="138537"/>
                  </a:lnTo>
                  <a:lnTo>
                    <a:pt x="22318" y="193126"/>
                  </a:lnTo>
                  <a:lnTo>
                    <a:pt x="26534" y="252585"/>
                  </a:lnTo>
                  <a:lnTo>
                    <a:pt x="34672" y="307766"/>
                  </a:lnTo>
                  <a:lnTo>
                    <a:pt x="43322" y="359992"/>
                  </a:lnTo>
                  <a:lnTo>
                    <a:pt x="46838" y="410794"/>
                  </a:lnTo>
                  <a:lnTo>
                    <a:pt x="47704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15225" y="5450159"/>
              <a:ext cx="281543" cy="182828"/>
            </a:xfrm>
            <a:custGeom>
              <a:avLst/>
              <a:gdLst/>
              <a:ahLst/>
              <a:cxnLst/>
              <a:rect l="0" t="0" r="0" b="0"/>
              <a:pathLst>
                <a:path w="281543" h="182828">
                  <a:moveTo>
                    <a:pt x="113086" y="64273"/>
                  </a:moveTo>
                  <a:lnTo>
                    <a:pt x="92843" y="20310"/>
                  </a:lnTo>
                  <a:lnTo>
                    <a:pt x="77183" y="6519"/>
                  </a:lnTo>
                  <a:lnTo>
                    <a:pt x="68093" y="1204"/>
                  </a:lnTo>
                  <a:lnTo>
                    <a:pt x="59694" y="0"/>
                  </a:lnTo>
                  <a:lnTo>
                    <a:pt x="44123" y="4902"/>
                  </a:lnTo>
                  <a:lnTo>
                    <a:pt x="22202" y="26405"/>
                  </a:lnTo>
                  <a:lnTo>
                    <a:pt x="6479" y="60592"/>
                  </a:lnTo>
                  <a:lnTo>
                    <a:pt x="0" y="105946"/>
                  </a:lnTo>
                  <a:lnTo>
                    <a:pt x="3670" y="145251"/>
                  </a:lnTo>
                  <a:lnTo>
                    <a:pt x="12204" y="164994"/>
                  </a:lnTo>
                  <a:lnTo>
                    <a:pt x="17755" y="173534"/>
                  </a:lnTo>
                  <a:lnTo>
                    <a:pt x="24966" y="178058"/>
                  </a:lnTo>
                  <a:lnTo>
                    <a:pt x="42336" y="179965"/>
                  </a:lnTo>
                  <a:lnTo>
                    <a:pt x="50712" y="176496"/>
                  </a:lnTo>
                  <a:lnTo>
                    <a:pt x="66257" y="163283"/>
                  </a:lnTo>
                  <a:lnTo>
                    <a:pt x="82573" y="136113"/>
                  </a:lnTo>
                  <a:lnTo>
                    <a:pt x="89227" y="100247"/>
                  </a:lnTo>
                  <a:lnTo>
                    <a:pt x="85410" y="61630"/>
                  </a:lnTo>
                  <a:lnTo>
                    <a:pt x="86446" y="62511"/>
                  </a:lnTo>
                  <a:lnTo>
                    <a:pt x="111946" y="118044"/>
                  </a:lnTo>
                  <a:lnTo>
                    <a:pt x="119345" y="123517"/>
                  </a:lnTo>
                  <a:lnTo>
                    <a:pt x="127787" y="125996"/>
                  </a:lnTo>
                  <a:lnTo>
                    <a:pt x="136925" y="126478"/>
                  </a:lnTo>
                  <a:lnTo>
                    <a:pt x="144186" y="123291"/>
                  </a:lnTo>
                  <a:lnTo>
                    <a:pt x="155374" y="110390"/>
                  </a:lnTo>
                  <a:lnTo>
                    <a:pt x="157656" y="102036"/>
                  </a:lnTo>
                  <a:lnTo>
                    <a:pt x="157617" y="80531"/>
                  </a:lnTo>
                  <a:lnTo>
                    <a:pt x="159151" y="82131"/>
                  </a:lnTo>
                  <a:lnTo>
                    <a:pt x="170018" y="109914"/>
                  </a:lnTo>
                  <a:lnTo>
                    <a:pt x="178555" y="167827"/>
                  </a:lnTo>
                  <a:lnTo>
                    <a:pt x="181958" y="182827"/>
                  </a:lnTo>
                  <a:lnTo>
                    <a:pt x="181227" y="181913"/>
                  </a:lnTo>
                  <a:lnTo>
                    <a:pt x="169676" y="143629"/>
                  </a:lnTo>
                  <a:lnTo>
                    <a:pt x="166508" y="86101"/>
                  </a:lnTo>
                  <a:lnTo>
                    <a:pt x="168415" y="58766"/>
                  </a:lnTo>
                  <a:lnTo>
                    <a:pt x="177061" y="34920"/>
                  </a:lnTo>
                  <a:lnTo>
                    <a:pt x="184982" y="28326"/>
                  </a:lnTo>
                  <a:lnTo>
                    <a:pt x="194942" y="25101"/>
                  </a:lnTo>
                  <a:lnTo>
                    <a:pt x="206261" y="24120"/>
                  </a:lnTo>
                  <a:lnTo>
                    <a:pt x="216147" y="26976"/>
                  </a:lnTo>
                  <a:lnTo>
                    <a:pt x="233370" y="39508"/>
                  </a:lnTo>
                  <a:lnTo>
                    <a:pt x="250631" y="66294"/>
                  </a:lnTo>
                  <a:lnTo>
                    <a:pt x="270640" y="125515"/>
                  </a:lnTo>
                  <a:lnTo>
                    <a:pt x="281542" y="1695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20191" y="5143082"/>
              <a:ext cx="123976" cy="475093"/>
            </a:xfrm>
            <a:custGeom>
              <a:avLst/>
              <a:gdLst/>
              <a:ahLst/>
              <a:cxnLst/>
              <a:rect l="0" t="0" r="0" b="0"/>
              <a:pathLst>
                <a:path w="123976" h="475093">
                  <a:moveTo>
                    <a:pt x="71332" y="381878"/>
                  </a:moveTo>
                  <a:lnTo>
                    <a:pt x="76922" y="365111"/>
                  </a:lnTo>
                  <a:lnTo>
                    <a:pt x="76546" y="347520"/>
                  </a:lnTo>
                  <a:lnTo>
                    <a:pt x="71310" y="329173"/>
                  </a:lnTo>
                  <a:lnTo>
                    <a:pt x="61184" y="313220"/>
                  </a:lnTo>
                  <a:lnTo>
                    <a:pt x="54038" y="309201"/>
                  </a:lnTo>
                  <a:lnTo>
                    <a:pt x="36740" y="307853"/>
                  </a:lnTo>
                  <a:lnTo>
                    <a:pt x="29553" y="311471"/>
                  </a:lnTo>
                  <a:lnTo>
                    <a:pt x="18449" y="324850"/>
                  </a:lnTo>
                  <a:lnTo>
                    <a:pt x="5620" y="352113"/>
                  </a:lnTo>
                  <a:lnTo>
                    <a:pt x="0" y="393596"/>
                  </a:lnTo>
                  <a:lnTo>
                    <a:pt x="3923" y="431754"/>
                  </a:lnTo>
                  <a:lnTo>
                    <a:pt x="18084" y="465286"/>
                  </a:lnTo>
                  <a:lnTo>
                    <a:pt x="26475" y="471409"/>
                  </a:lnTo>
                  <a:lnTo>
                    <a:pt x="48276" y="475092"/>
                  </a:lnTo>
                  <a:lnTo>
                    <a:pt x="57131" y="470927"/>
                  </a:lnTo>
                  <a:lnTo>
                    <a:pt x="70090" y="453821"/>
                  </a:lnTo>
                  <a:lnTo>
                    <a:pt x="86771" y="404711"/>
                  </a:lnTo>
                  <a:lnTo>
                    <a:pt x="91280" y="346831"/>
                  </a:lnTo>
                  <a:lnTo>
                    <a:pt x="92061" y="296625"/>
                  </a:lnTo>
                  <a:lnTo>
                    <a:pt x="89172" y="241585"/>
                  </a:lnTo>
                  <a:lnTo>
                    <a:pt x="84027" y="183942"/>
                  </a:lnTo>
                  <a:lnTo>
                    <a:pt x="76700" y="123241"/>
                  </a:lnTo>
                  <a:lnTo>
                    <a:pt x="63987" y="62985"/>
                  </a:lnTo>
                  <a:lnTo>
                    <a:pt x="46723" y="3839"/>
                  </a:lnTo>
                  <a:lnTo>
                    <a:pt x="43228" y="0"/>
                  </a:lnTo>
                  <a:lnTo>
                    <a:pt x="39728" y="951"/>
                  </a:lnTo>
                  <a:lnTo>
                    <a:pt x="36225" y="5094"/>
                  </a:lnTo>
                  <a:lnTo>
                    <a:pt x="35452" y="22176"/>
                  </a:lnTo>
                  <a:lnTo>
                    <a:pt x="38899" y="76860"/>
                  </a:lnTo>
                  <a:lnTo>
                    <a:pt x="46815" y="129515"/>
                  </a:lnTo>
                  <a:lnTo>
                    <a:pt x="52711" y="187576"/>
                  </a:lnTo>
                  <a:lnTo>
                    <a:pt x="68144" y="246717"/>
                  </a:lnTo>
                  <a:lnTo>
                    <a:pt x="81924" y="306783"/>
                  </a:lnTo>
                  <a:lnTo>
                    <a:pt x="95911" y="364055"/>
                  </a:lnTo>
                  <a:lnTo>
                    <a:pt x="113448" y="419912"/>
                  </a:lnTo>
                  <a:lnTo>
                    <a:pt x="123975" y="4450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727332" y="189512"/>
            <a:ext cx="1802185" cy="621183"/>
            <a:chOff x="1727332" y="189512"/>
            <a:chExt cx="1802185" cy="621183"/>
          </a:xfrm>
        </p:grpSpPr>
        <p:sp>
          <p:nvSpPr>
            <p:cNvPr id="83" name="Freeform 82"/>
            <p:cNvSpPr/>
            <p:nvPr/>
          </p:nvSpPr>
          <p:spPr>
            <a:xfrm>
              <a:off x="1727332" y="189512"/>
              <a:ext cx="167798" cy="547483"/>
            </a:xfrm>
            <a:custGeom>
              <a:avLst/>
              <a:gdLst/>
              <a:ahLst/>
              <a:cxnLst/>
              <a:rect l="0" t="0" r="0" b="0"/>
              <a:pathLst>
                <a:path w="167798" h="547483">
                  <a:moveTo>
                    <a:pt x="125683" y="0"/>
                  </a:moveTo>
                  <a:lnTo>
                    <a:pt x="110042" y="17981"/>
                  </a:lnTo>
                  <a:lnTo>
                    <a:pt x="72228" y="76331"/>
                  </a:lnTo>
                  <a:lnTo>
                    <a:pt x="39189" y="137102"/>
                  </a:lnTo>
                  <a:lnTo>
                    <a:pt x="14467" y="196779"/>
                  </a:lnTo>
                  <a:lnTo>
                    <a:pt x="2676" y="244631"/>
                  </a:lnTo>
                  <a:lnTo>
                    <a:pt x="0" y="298797"/>
                  </a:lnTo>
                  <a:lnTo>
                    <a:pt x="1811" y="353387"/>
                  </a:lnTo>
                  <a:lnTo>
                    <a:pt x="23078" y="415598"/>
                  </a:lnTo>
                  <a:lnTo>
                    <a:pt x="46187" y="460990"/>
                  </a:lnTo>
                  <a:lnTo>
                    <a:pt x="80221" y="501098"/>
                  </a:lnTo>
                  <a:lnTo>
                    <a:pt x="106754" y="517101"/>
                  </a:lnTo>
                  <a:lnTo>
                    <a:pt x="167797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26715" y="316655"/>
              <a:ext cx="231628" cy="378226"/>
            </a:xfrm>
            <a:custGeom>
              <a:avLst/>
              <a:gdLst/>
              <a:ahLst/>
              <a:cxnLst/>
              <a:rect l="0" t="0" r="0" b="0"/>
              <a:pathLst>
                <a:path w="231628" h="378226">
                  <a:moveTo>
                    <a:pt x="0" y="346640"/>
                  </a:moveTo>
                  <a:lnTo>
                    <a:pt x="0" y="288023"/>
                  </a:lnTo>
                  <a:lnTo>
                    <a:pt x="1170" y="233849"/>
                  </a:lnTo>
                  <a:lnTo>
                    <a:pt x="8333" y="178088"/>
                  </a:lnTo>
                  <a:lnTo>
                    <a:pt x="10094" y="116424"/>
                  </a:lnTo>
                  <a:lnTo>
                    <a:pt x="15989" y="76436"/>
                  </a:lnTo>
                  <a:lnTo>
                    <a:pt x="18848" y="71748"/>
                  </a:lnTo>
                  <a:lnTo>
                    <a:pt x="21924" y="72132"/>
                  </a:lnTo>
                  <a:lnTo>
                    <a:pt x="25144" y="75897"/>
                  </a:lnTo>
                  <a:lnTo>
                    <a:pt x="42190" y="133461"/>
                  </a:lnTo>
                  <a:lnTo>
                    <a:pt x="50336" y="154797"/>
                  </a:lnTo>
                  <a:lnTo>
                    <a:pt x="81339" y="194962"/>
                  </a:lnTo>
                  <a:lnTo>
                    <a:pt x="107548" y="210971"/>
                  </a:lnTo>
                  <a:lnTo>
                    <a:pt x="116152" y="211741"/>
                  </a:lnTo>
                  <a:lnTo>
                    <a:pt x="131951" y="206356"/>
                  </a:lnTo>
                  <a:lnTo>
                    <a:pt x="143653" y="193045"/>
                  </a:lnTo>
                  <a:lnTo>
                    <a:pt x="164453" y="138547"/>
                  </a:lnTo>
                  <a:lnTo>
                    <a:pt x="182428" y="83754"/>
                  </a:lnTo>
                  <a:lnTo>
                    <a:pt x="189283" y="26907"/>
                  </a:lnTo>
                  <a:lnTo>
                    <a:pt x="194480" y="2155"/>
                  </a:lnTo>
                  <a:lnTo>
                    <a:pt x="196334" y="0"/>
                  </a:lnTo>
                  <a:lnTo>
                    <a:pt x="198393" y="13203"/>
                  </a:lnTo>
                  <a:lnTo>
                    <a:pt x="199716" y="68170"/>
                  </a:lnTo>
                  <a:lnTo>
                    <a:pt x="203096" y="125300"/>
                  </a:lnTo>
                  <a:lnTo>
                    <a:pt x="209093" y="187235"/>
                  </a:lnTo>
                  <a:lnTo>
                    <a:pt x="211448" y="247389"/>
                  </a:lnTo>
                  <a:lnTo>
                    <a:pt x="218845" y="307451"/>
                  </a:lnTo>
                  <a:lnTo>
                    <a:pt x="223550" y="348676"/>
                  </a:lnTo>
                  <a:lnTo>
                    <a:pt x="231627" y="378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65140" y="347440"/>
              <a:ext cx="198529" cy="345080"/>
            </a:xfrm>
            <a:custGeom>
              <a:avLst/>
              <a:gdLst/>
              <a:ahLst/>
              <a:cxnLst/>
              <a:rect l="0" t="0" r="0" b="0"/>
              <a:pathLst>
                <a:path w="198529" h="345080">
                  <a:moveTo>
                    <a:pt x="40601" y="0"/>
                  </a:moveTo>
                  <a:lnTo>
                    <a:pt x="33365" y="27556"/>
                  </a:lnTo>
                  <a:lnTo>
                    <a:pt x="27603" y="83779"/>
                  </a:lnTo>
                  <a:lnTo>
                    <a:pt x="15546" y="140291"/>
                  </a:lnTo>
                  <a:lnTo>
                    <a:pt x="10305" y="196514"/>
                  </a:lnTo>
                  <a:lnTo>
                    <a:pt x="6150" y="249561"/>
                  </a:lnTo>
                  <a:lnTo>
                    <a:pt x="0" y="299770"/>
                  </a:lnTo>
                  <a:lnTo>
                    <a:pt x="4524" y="335266"/>
                  </a:lnTo>
                  <a:lnTo>
                    <a:pt x="10701" y="341664"/>
                  </a:lnTo>
                  <a:lnTo>
                    <a:pt x="19497" y="344759"/>
                  </a:lnTo>
                  <a:lnTo>
                    <a:pt x="40580" y="345079"/>
                  </a:lnTo>
                  <a:lnTo>
                    <a:pt x="93240" y="332629"/>
                  </a:lnTo>
                  <a:lnTo>
                    <a:pt x="143762" y="327617"/>
                  </a:lnTo>
                  <a:lnTo>
                    <a:pt x="198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74155" y="49483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20449" y="2195"/>
                  </a:lnTo>
                  <a:lnTo>
                    <a:pt x="69026" y="434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16269" y="341851"/>
              <a:ext cx="157929" cy="5590"/>
            </a:xfrm>
            <a:custGeom>
              <a:avLst/>
              <a:gdLst/>
              <a:ahLst/>
              <a:cxnLst/>
              <a:rect l="0" t="0" r="0" b="0"/>
              <a:pathLst>
                <a:path w="157929" h="5590">
                  <a:moveTo>
                    <a:pt x="157928" y="5589"/>
                  </a:moveTo>
                  <a:lnTo>
                    <a:pt x="141160" y="0"/>
                  </a:lnTo>
                  <a:lnTo>
                    <a:pt x="82482" y="4044"/>
                  </a:lnTo>
                  <a:lnTo>
                    <a:pt x="27731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37367" y="210569"/>
              <a:ext cx="136648" cy="600126"/>
            </a:xfrm>
            <a:custGeom>
              <a:avLst/>
              <a:gdLst/>
              <a:ahLst/>
              <a:cxnLst/>
              <a:rect l="0" t="0" r="0" b="0"/>
              <a:pathLst>
                <a:path w="136648" h="600126">
                  <a:moveTo>
                    <a:pt x="21058" y="0"/>
                  </a:moveTo>
                  <a:lnTo>
                    <a:pt x="60600" y="55660"/>
                  </a:lnTo>
                  <a:lnTo>
                    <a:pt x="87616" y="112918"/>
                  </a:lnTo>
                  <a:lnTo>
                    <a:pt x="113906" y="168075"/>
                  </a:lnTo>
                  <a:lnTo>
                    <a:pt x="131122" y="218901"/>
                  </a:lnTo>
                  <a:lnTo>
                    <a:pt x="135735" y="274000"/>
                  </a:lnTo>
                  <a:lnTo>
                    <a:pt x="136647" y="329945"/>
                  </a:lnTo>
                  <a:lnTo>
                    <a:pt x="128421" y="384886"/>
                  </a:lnTo>
                  <a:lnTo>
                    <a:pt x="112116" y="447172"/>
                  </a:lnTo>
                  <a:lnTo>
                    <a:pt x="97059" y="492573"/>
                  </a:lnTo>
                  <a:lnTo>
                    <a:pt x="52367" y="555478"/>
                  </a:lnTo>
                  <a:lnTo>
                    <a:pt x="18682" y="590433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74279" y="381359"/>
              <a:ext cx="655238" cy="239823"/>
            </a:xfrm>
            <a:custGeom>
              <a:avLst/>
              <a:gdLst/>
              <a:ahLst/>
              <a:cxnLst/>
              <a:rect l="0" t="0" r="0" b="0"/>
              <a:pathLst>
                <a:path w="655238" h="239823">
                  <a:moveTo>
                    <a:pt x="0" y="92423"/>
                  </a:moveTo>
                  <a:lnTo>
                    <a:pt x="37478" y="100756"/>
                  </a:lnTo>
                  <a:lnTo>
                    <a:pt x="94491" y="102518"/>
                  </a:lnTo>
                  <a:lnTo>
                    <a:pt x="144851" y="102823"/>
                  </a:lnTo>
                  <a:lnTo>
                    <a:pt x="207034" y="102926"/>
                  </a:lnTo>
                  <a:lnTo>
                    <a:pt x="256056" y="102944"/>
                  </a:lnTo>
                  <a:lnTo>
                    <a:pt x="318255" y="102950"/>
                  </a:lnTo>
                  <a:lnTo>
                    <a:pt x="380930" y="102951"/>
                  </a:lnTo>
                  <a:lnTo>
                    <a:pt x="429763" y="102951"/>
                  </a:lnTo>
                  <a:lnTo>
                    <a:pt x="491431" y="102951"/>
                  </a:lnTo>
                  <a:lnTo>
                    <a:pt x="552485" y="106071"/>
                  </a:lnTo>
                  <a:lnTo>
                    <a:pt x="604622" y="112016"/>
                  </a:lnTo>
                  <a:lnTo>
                    <a:pt x="646041" y="113046"/>
                  </a:lnTo>
                  <a:lnTo>
                    <a:pt x="652962" y="110851"/>
                  </a:lnTo>
                  <a:lnTo>
                    <a:pt x="655237" y="107048"/>
                  </a:lnTo>
                  <a:lnTo>
                    <a:pt x="654414" y="102173"/>
                  </a:lnTo>
                  <a:lnTo>
                    <a:pt x="644140" y="90517"/>
                  </a:lnTo>
                  <a:lnTo>
                    <a:pt x="587628" y="43178"/>
                  </a:lnTo>
                  <a:lnTo>
                    <a:pt x="531842" y="1166"/>
                  </a:lnTo>
                  <a:lnTo>
                    <a:pt x="528867" y="0"/>
                  </a:lnTo>
                  <a:lnTo>
                    <a:pt x="529223" y="2731"/>
                  </a:lnTo>
                  <a:lnTo>
                    <a:pt x="537027" y="15125"/>
                  </a:lnTo>
                  <a:lnTo>
                    <a:pt x="597626" y="73967"/>
                  </a:lnTo>
                  <a:lnTo>
                    <a:pt x="638900" y="126432"/>
                  </a:lnTo>
                  <a:lnTo>
                    <a:pt x="643522" y="136153"/>
                  </a:lnTo>
                  <a:lnTo>
                    <a:pt x="643095" y="143803"/>
                  </a:lnTo>
                  <a:lnTo>
                    <a:pt x="639300" y="150073"/>
                  </a:lnTo>
                  <a:lnTo>
                    <a:pt x="583200" y="187619"/>
                  </a:lnTo>
                  <a:lnTo>
                    <a:pt x="528983" y="226212"/>
                  </a:lnTo>
                  <a:lnTo>
                    <a:pt x="505368" y="239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922152" y="200041"/>
            <a:ext cx="1531610" cy="736996"/>
            <a:chOff x="3922152" y="200041"/>
            <a:chExt cx="1531610" cy="736996"/>
          </a:xfrm>
        </p:grpSpPr>
        <p:sp>
          <p:nvSpPr>
            <p:cNvPr id="91" name="Freeform 90"/>
            <p:cNvSpPr/>
            <p:nvPr/>
          </p:nvSpPr>
          <p:spPr>
            <a:xfrm>
              <a:off x="3922152" y="200041"/>
              <a:ext cx="226077" cy="525760"/>
            </a:xfrm>
            <a:custGeom>
              <a:avLst/>
              <a:gdLst/>
              <a:ahLst/>
              <a:cxnLst/>
              <a:rect l="0" t="0" r="0" b="0"/>
              <a:pathLst>
                <a:path w="226077" h="525760">
                  <a:moveTo>
                    <a:pt x="57620" y="0"/>
                  </a:moveTo>
                  <a:lnTo>
                    <a:pt x="50384" y="27556"/>
                  </a:lnTo>
                  <a:lnTo>
                    <a:pt x="47742" y="83779"/>
                  </a:lnTo>
                  <a:lnTo>
                    <a:pt x="47220" y="140291"/>
                  </a:lnTo>
                  <a:lnTo>
                    <a:pt x="47129" y="193646"/>
                  </a:lnTo>
                  <a:lnTo>
                    <a:pt x="39863" y="252850"/>
                  </a:lnTo>
                  <a:lnTo>
                    <a:pt x="36371" y="304986"/>
                  </a:lnTo>
                  <a:lnTo>
                    <a:pt x="25303" y="365181"/>
                  </a:lnTo>
                  <a:lnTo>
                    <a:pt x="18409" y="420157"/>
                  </a:lnTo>
                  <a:lnTo>
                    <a:pt x="13246" y="470372"/>
                  </a:lnTo>
                  <a:lnTo>
                    <a:pt x="1022" y="523671"/>
                  </a:lnTo>
                  <a:lnTo>
                    <a:pt x="0" y="525759"/>
                  </a:lnTo>
                  <a:lnTo>
                    <a:pt x="5556" y="462363"/>
                  </a:lnTo>
                  <a:lnTo>
                    <a:pt x="12038" y="408398"/>
                  </a:lnTo>
                  <a:lnTo>
                    <a:pt x="15648" y="357183"/>
                  </a:lnTo>
                  <a:lnTo>
                    <a:pt x="26755" y="301012"/>
                  </a:lnTo>
                  <a:lnTo>
                    <a:pt x="36776" y="251406"/>
                  </a:lnTo>
                  <a:lnTo>
                    <a:pt x="47154" y="199663"/>
                  </a:lnTo>
                  <a:lnTo>
                    <a:pt x="54519" y="150406"/>
                  </a:lnTo>
                  <a:lnTo>
                    <a:pt x="57007" y="91841"/>
                  </a:lnTo>
                  <a:lnTo>
                    <a:pt x="63028" y="54898"/>
                  </a:lnTo>
                  <a:lnTo>
                    <a:pt x="77810" y="27315"/>
                  </a:lnTo>
                  <a:lnTo>
                    <a:pt x="82778" y="25229"/>
                  </a:lnTo>
                  <a:lnTo>
                    <a:pt x="87260" y="27348"/>
                  </a:lnTo>
                  <a:lnTo>
                    <a:pt x="91418" y="32270"/>
                  </a:lnTo>
                  <a:lnTo>
                    <a:pt x="113658" y="94277"/>
                  </a:lnTo>
                  <a:lnTo>
                    <a:pt x="128957" y="153587"/>
                  </a:lnTo>
                  <a:lnTo>
                    <a:pt x="145567" y="205514"/>
                  </a:lnTo>
                  <a:lnTo>
                    <a:pt x="158417" y="261324"/>
                  </a:lnTo>
                  <a:lnTo>
                    <a:pt x="173240" y="319641"/>
                  </a:lnTo>
                  <a:lnTo>
                    <a:pt x="187433" y="375614"/>
                  </a:lnTo>
                  <a:lnTo>
                    <a:pt x="201502" y="427702"/>
                  </a:lnTo>
                  <a:lnTo>
                    <a:pt x="221396" y="490982"/>
                  </a:lnTo>
                  <a:lnTo>
                    <a:pt x="22607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69243" y="5685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6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01304" y="484310"/>
              <a:ext cx="146316" cy="237298"/>
            </a:xfrm>
            <a:custGeom>
              <a:avLst/>
              <a:gdLst/>
              <a:ahLst/>
              <a:cxnLst/>
              <a:rect l="0" t="0" r="0" b="0"/>
              <a:pathLst>
                <a:path w="146316" h="237298">
                  <a:moveTo>
                    <a:pt x="10095" y="31586"/>
                  </a:moveTo>
                  <a:lnTo>
                    <a:pt x="1761" y="69064"/>
                  </a:lnTo>
                  <a:lnTo>
                    <a:pt x="0" y="126077"/>
                  </a:lnTo>
                  <a:lnTo>
                    <a:pt x="11076" y="188092"/>
                  </a:lnTo>
                  <a:lnTo>
                    <a:pt x="18720" y="208769"/>
                  </a:lnTo>
                  <a:lnTo>
                    <a:pt x="29916" y="225757"/>
                  </a:lnTo>
                  <a:lnTo>
                    <a:pt x="38517" y="231224"/>
                  </a:lnTo>
                  <a:lnTo>
                    <a:pt x="60551" y="237297"/>
                  </a:lnTo>
                  <a:lnTo>
                    <a:pt x="82823" y="233757"/>
                  </a:lnTo>
                  <a:lnTo>
                    <a:pt x="93675" y="229538"/>
                  </a:lnTo>
                  <a:lnTo>
                    <a:pt x="108853" y="215491"/>
                  </a:lnTo>
                  <a:lnTo>
                    <a:pt x="132067" y="167718"/>
                  </a:lnTo>
                  <a:lnTo>
                    <a:pt x="143675" y="123077"/>
                  </a:lnTo>
                  <a:lnTo>
                    <a:pt x="146315" y="69545"/>
                  </a:lnTo>
                  <a:lnTo>
                    <a:pt x="138546" y="12394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69326" y="489638"/>
              <a:ext cx="203550" cy="447399"/>
            </a:xfrm>
            <a:custGeom>
              <a:avLst/>
              <a:gdLst/>
              <a:ahLst/>
              <a:cxnLst/>
              <a:rect l="0" t="0" r="0" b="0"/>
              <a:pathLst>
                <a:path w="203550" h="447399">
                  <a:moveTo>
                    <a:pt x="168456" y="142071"/>
                  </a:moveTo>
                  <a:lnTo>
                    <a:pt x="174522" y="108450"/>
                  </a:lnTo>
                  <a:lnTo>
                    <a:pt x="168434" y="70238"/>
                  </a:lnTo>
                  <a:lnTo>
                    <a:pt x="152332" y="31620"/>
                  </a:lnTo>
                  <a:lnTo>
                    <a:pt x="139453" y="12653"/>
                  </a:lnTo>
                  <a:lnTo>
                    <a:pt x="130403" y="6660"/>
                  </a:lnTo>
                  <a:lnTo>
                    <a:pt x="107870" y="0"/>
                  </a:lnTo>
                  <a:lnTo>
                    <a:pt x="97650" y="1734"/>
                  </a:lnTo>
                  <a:lnTo>
                    <a:pt x="80055" y="13019"/>
                  </a:lnTo>
                  <a:lnTo>
                    <a:pt x="67555" y="32852"/>
                  </a:lnTo>
                  <a:lnTo>
                    <a:pt x="47371" y="91250"/>
                  </a:lnTo>
                  <a:lnTo>
                    <a:pt x="44450" y="121434"/>
                  </a:lnTo>
                  <a:lnTo>
                    <a:pt x="49391" y="148107"/>
                  </a:lnTo>
                  <a:lnTo>
                    <a:pt x="65327" y="179735"/>
                  </a:lnTo>
                  <a:lnTo>
                    <a:pt x="71628" y="188237"/>
                  </a:lnTo>
                  <a:lnTo>
                    <a:pt x="79337" y="192736"/>
                  </a:lnTo>
                  <a:lnTo>
                    <a:pt x="97262" y="194615"/>
                  </a:lnTo>
                  <a:lnTo>
                    <a:pt x="113808" y="188431"/>
                  </a:lnTo>
                  <a:lnTo>
                    <a:pt x="121495" y="183506"/>
                  </a:lnTo>
                  <a:lnTo>
                    <a:pt x="133157" y="168676"/>
                  </a:lnTo>
                  <a:lnTo>
                    <a:pt x="150175" y="130559"/>
                  </a:lnTo>
                  <a:lnTo>
                    <a:pt x="153929" y="128547"/>
                  </a:lnTo>
                  <a:lnTo>
                    <a:pt x="157601" y="131885"/>
                  </a:lnTo>
                  <a:lnTo>
                    <a:pt x="175432" y="177428"/>
                  </a:lnTo>
                  <a:lnTo>
                    <a:pt x="189505" y="235840"/>
                  </a:lnTo>
                  <a:lnTo>
                    <a:pt x="203549" y="292785"/>
                  </a:lnTo>
                  <a:lnTo>
                    <a:pt x="202901" y="335036"/>
                  </a:lnTo>
                  <a:lnTo>
                    <a:pt x="191031" y="388895"/>
                  </a:lnTo>
                  <a:lnTo>
                    <a:pt x="167369" y="424490"/>
                  </a:lnTo>
                  <a:lnTo>
                    <a:pt x="160713" y="432126"/>
                  </a:lnTo>
                  <a:lnTo>
                    <a:pt x="140838" y="440610"/>
                  </a:lnTo>
                  <a:lnTo>
                    <a:pt x="89951" y="446057"/>
                  </a:lnTo>
                  <a:lnTo>
                    <a:pt x="27126" y="447221"/>
                  </a:lnTo>
                  <a:lnTo>
                    <a:pt x="0" y="4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33997" y="515896"/>
              <a:ext cx="143256" cy="200158"/>
            </a:xfrm>
            <a:custGeom>
              <a:avLst/>
              <a:gdLst/>
              <a:ahLst/>
              <a:cxnLst/>
              <a:rect l="0" t="0" r="0" b="0"/>
              <a:pathLst>
                <a:path w="143256" h="200158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8202" y="146157"/>
                  </a:lnTo>
                  <a:lnTo>
                    <a:pt x="31342" y="186148"/>
                  </a:lnTo>
                  <a:lnTo>
                    <a:pt x="37956" y="194289"/>
                  </a:lnTo>
                  <a:lnTo>
                    <a:pt x="45875" y="198546"/>
                  </a:lnTo>
                  <a:lnTo>
                    <a:pt x="64032" y="200157"/>
                  </a:lnTo>
                  <a:lnTo>
                    <a:pt x="72618" y="196609"/>
                  </a:lnTo>
                  <a:lnTo>
                    <a:pt x="95879" y="174848"/>
                  </a:lnTo>
                  <a:lnTo>
                    <a:pt x="121580" y="136053"/>
                  </a:lnTo>
                  <a:lnTo>
                    <a:pt x="140826" y="82950"/>
                  </a:lnTo>
                  <a:lnTo>
                    <a:pt x="143255" y="47715"/>
                  </a:lnTo>
                  <a:lnTo>
                    <a:pt x="1354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74694" y="523651"/>
              <a:ext cx="142544" cy="188920"/>
            </a:xfrm>
            <a:custGeom>
              <a:avLst/>
              <a:gdLst/>
              <a:ahLst/>
              <a:cxnLst/>
              <a:rect l="0" t="0" r="0" b="0"/>
              <a:pathLst>
                <a:path w="142544" h="188920">
                  <a:moveTo>
                    <a:pt x="115813" y="13302"/>
                  </a:moveTo>
                  <a:lnTo>
                    <a:pt x="104635" y="2123"/>
                  </a:lnTo>
                  <a:lnTo>
                    <a:pt x="97833" y="0"/>
                  </a:lnTo>
                  <a:lnTo>
                    <a:pt x="71492" y="2602"/>
                  </a:lnTo>
                  <a:lnTo>
                    <a:pt x="42630" y="11951"/>
                  </a:lnTo>
                  <a:lnTo>
                    <a:pt x="26356" y="22840"/>
                  </a:lnTo>
                  <a:lnTo>
                    <a:pt x="22250" y="30189"/>
                  </a:lnTo>
                  <a:lnTo>
                    <a:pt x="20807" y="47714"/>
                  </a:lnTo>
                  <a:lnTo>
                    <a:pt x="24400" y="54960"/>
                  </a:lnTo>
                  <a:lnTo>
                    <a:pt x="37751" y="66132"/>
                  </a:lnTo>
                  <a:lnTo>
                    <a:pt x="93373" y="78231"/>
                  </a:lnTo>
                  <a:lnTo>
                    <a:pt x="114029" y="85443"/>
                  </a:lnTo>
                  <a:lnTo>
                    <a:pt x="131008" y="96447"/>
                  </a:lnTo>
                  <a:lnTo>
                    <a:pt x="136472" y="104997"/>
                  </a:lnTo>
                  <a:lnTo>
                    <a:pt x="142543" y="126975"/>
                  </a:lnTo>
                  <a:lnTo>
                    <a:pt x="140371" y="160067"/>
                  </a:lnTo>
                  <a:lnTo>
                    <a:pt x="135695" y="168467"/>
                  </a:lnTo>
                  <a:lnTo>
                    <a:pt x="121140" y="180920"/>
                  </a:lnTo>
                  <a:lnTo>
                    <a:pt x="99853" y="187235"/>
                  </a:lnTo>
                  <a:lnTo>
                    <a:pt x="87626" y="188919"/>
                  </a:lnTo>
                  <a:lnTo>
                    <a:pt x="64681" y="184550"/>
                  </a:lnTo>
                  <a:lnTo>
                    <a:pt x="9491" y="164066"/>
                  </a:lnTo>
                  <a:lnTo>
                    <a:pt x="0" y="16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16850" y="273740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463" y="58617"/>
                  </a:lnTo>
                  <a:lnTo>
                    <a:pt x="433" y="104586"/>
                  </a:lnTo>
                  <a:lnTo>
                    <a:pt x="128" y="160840"/>
                  </a:lnTo>
                  <a:lnTo>
                    <a:pt x="38" y="221962"/>
                  </a:lnTo>
                  <a:lnTo>
                    <a:pt x="11" y="284526"/>
                  </a:lnTo>
                  <a:lnTo>
                    <a:pt x="3" y="341927"/>
                  </a:lnTo>
                  <a:lnTo>
                    <a:pt x="0" y="40181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43150" y="42113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0978" y="8334"/>
                  </a:lnTo>
                  <a:lnTo>
                    <a:pt x="79554" y="15684"/>
                  </a:lnTo>
                  <a:lnTo>
                    <a:pt x="24948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34973" y="523261"/>
              <a:ext cx="218789" cy="192677"/>
            </a:xfrm>
            <a:custGeom>
              <a:avLst/>
              <a:gdLst/>
              <a:ahLst/>
              <a:cxnLst/>
              <a:rect l="0" t="0" r="0" b="0"/>
              <a:pathLst>
                <a:path w="218789" h="192677">
                  <a:moveTo>
                    <a:pt x="145089" y="87391"/>
                  </a:moveTo>
                  <a:lnTo>
                    <a:pt x="125961" y="34686"/>
                  </a:lnTo>
                  <a:lnTo>
                    <a:pt x="114750" y="18733"/>
                  </a:lnTo>
                  <a:lnTo>
                    <a:pt x="98850" y="6964"/>
                  </a:lnTo>
                  <a:lnTo>
                    <a:pt x="89696" y="2188"/>
                  </a:lnTo>
                  <a:lnTo>
                    <a:pt x="70167" y="0"/>
                  </a:lnTo>
                  <a:lnTo>
                    <a:pt x="60046" y="1055"/>
                  </a:lnTo>
                  <a:lnTo>
                    <a:pt x="42561" y="11585"/>
                  </a:lnTo>
                  <a:lnTo>
                    <a:pt x="28161" y="29133"/>
                  </a:lnTo>
                  <a:lnTo>
                    <a:pt x="5486" y="86421"/>
                  </a:lnTo>
                  <a:lnTo>
                    <a:pt x="0" y="124278"/>
                  </a:lnTo>
                  <a:lnTo>
                    <a:pt x="3964" y="159542"/>
                  </a:lnTo>
                  <a:lnTo>
                    <a:pt x="8891" y="168247"/>
                  </a:lnTo>
                  <a:lnTo>
                    <a:pt x="23725" y="181039"/>
                  </a:lnTo>
                  <a:lnTo>
                    <a:pt x="32595" y="183748"/>
                  </a:lnTo>
                  <a:lnTo>
                    <a:pt x="51808" y="183639"/>
                  </a:lnTo>
                  <a:lnTo>
                    <a:pt x="68925" y="173452"/>
                  </a:lnTo>
                  <a:lnTo>
                    <a:pt x="98979" y="138316"/>
                  </a:lnTo>
                  <a:lnTo>
                    <a:pt x="114789" y="107939"/>
                  </a:lnTo>
                  <a:lnTo>
                    <a:pt x="117870" y="105769"/>
                  </a:lnTo>
                  <a:lnTo>
                    <a:pt x="119924" y="109002"/>
                  </a:lnTo>
                  <a:lnTo>
                    <a:pt x="124546" y="123902"/>
                  </a:lnTo>
                  <a:lnTo>
                    <a:pt x="146577" y="158944"/>
                  </a:lnTo>
                  <a:lnTo>
                    <a:pt x="153100" y="166679"/>
                  </a:lnTo>
                  <a:lnTo>
                    <a:pt x="172826" y="178392"/>
                  </a:lnTo>
                  <a:lnTo>
                    <a:pt x="218788" y="192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3708717" y="1084435"/>
            <a:ext cx="207885" cy="631711"/>
          </a:xfrm>
          <a:custGeom>
            <a:avLst/>
            <a:gdLst/>
            <a:ahLst/>
            <a:cxnLst/>
            <a:rect l="0" t="0" r="0" b="0"/>
            <a:pathLst>
              <a:path w="207885" h="631711">
                <a:moveTo>
                  <a:pt x="207884" y="0"/>
                </a:moveTo>
                <a:lnTo>
                  <a:pt x="152224" y="42661"/>
                </a:lnTo>
                <a:lnTo>
                  <a:pt x="118120" y="70298"/>
                </a:lnTo>
                <a:lnTo>
                  <a:pt x="81737" y="128205"/>
                </a:lnTo>
                <a:lnTo>
                  <a:pt x="47642" y="188372"/>
                </a:lnTo>
                <a:lnTo>
                  <a:pt x="20420" y="247594"/>
                </a:lnTo>
                <a:lnTo>
                  <a:pt x="9157" y="309433"/>
                </a:lnTo>
                <a:lnTo>
                  <a:pt x="0" y="371042"/>
                </a:lnTo>
                <a:lnTo>
                  <a:pt x="3433" y="433601"/>
                </a:lnTo>
                <a:lnTo>
                  <a:pt x="15377" y="489848"/>
                </a:lnTo>
                <a:lnTo>
                  <a:pt x="32121" y="535967"/>
                </a:lnTo>
                <a:lnTo>
                  <a:pt x="65588" y="588296"/>
                </a:lnTo>
                <a:lnTo>
                  <a:pt x="113127" y="6317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3885159" y="1189720"/>
            <a:ext cx="1433997" cy="621182"/>
            <a:chOff x="3885159" y="1189720"/>
            <a:chExt cx="1433997" cy="621182"/>
          </a:xfrm>
        </p:grpSpPr>
        <p:sp>
          <p:nvSpPr>
            <p:cNvPr id="102" name="Freeform 101"/>
            <p:cNvSpPr/>
            <p:nvPr/>
          </p:nvSpPr>
          <p:spPr>
            <a:xfrm>
              <a:off x="3885159" y="1295005"/>
              <a:ext cx="294655" cy="379436"/>
            </a:xfrm>
            <a:custGeom>
              <a:avLst/>
              <a:gdLst/>
              <a:ahLst/>
              <a:cxnLst/>
              <a:rect l="0" t="0" r="0" b="0"/>
              <a:pathLst>
                <a:path w="294655" h="379436">
                  <a:moveTo>
                    <a:pt x="41970" y="347440"/>
                  </a:moveTo>
                  <a:lnTo>
                    <a:pt x="27316" y="297888"/>
                  </a:lnTo>
                  <a:lnTo>
                    <a:pt x="17221" y="247360"/>
                  </a:lnTo>
                  <a:lnTo>
                    <a:pt x="10565" y="184215"/>
                  </a:lnTo>
                  <a:lnTo>
                    <a:pt x="2318" y="126682"/>
                  </a:lnTo>
                  <a:lnTo>
                    <a:pt x="342" y="70257"/>
                  </a:lnTo>
                  <a:lnTo>
                    <a:pt x="0" y="28096"/>
                  </a:lnTo>
                  <a:lnTo>
                    <a:pt x="2292" y="21070"/>
                  </a:lnTo>
                  <a:lnTo>
                    <a:pt x="6159" y="18726"/>
                  </a:lnTo>
                  <a:lnTo>
                    <a:pt x="11077" y="19503"/>
                  </a:lnTo>
                  <a:lnTo>
                    <a:pt x="15526" y="23530"/>
                  </a:lnTo>
                  <a:lnTo>
                    <a:pt x="27376" y="47136"/>
                  </a:lnTo>
                  <a:lnTo>
                    <a:pt x="50996" y="109918"/>
                  </a:lnTo>
                  <a:lnTo>
                    <a:pt x="77461" y="170064"/>
                  </a:lnTo>
                  <a:lnTo>
                    <a:pt x="112212" y="232719"/>
                  </a:lnTo>
                  <a:lnTo>
                    <a:pt x="147482" y="290811"/>
                  </a:lnTo>
                  <a:lnTo>
                    <a:pt x="181312" y="341107"/>
                  </a:lnTo>
                  <a:lnTo>
                    <a:pt x="215853" y="374265"/>
                  </a:lnTo>
                  <a:lnTo>
                    <a:pt x="224573" y="378192"/>
                  </a:lnTo>
                  <a:lnTo>
                    <a:pt x="243619" y="379435"/>
                  </a:lnTo>
                  <a:lnTo>
                    <a:pt x="252442" y="375789"/>
                  </a:lnTo>
                  <a:lnTo>
                    <a:pt x="268484" y="362379"/>
                  </a:lnTo>
                  <a:lnTo>
                    <a:pt x="285080" y="329510"/>
                  </a:lnTo>
                  <a:lnTo>
                    <a:pt x="292763" y="269246"/>
                  </a:lnTo>
                  <a:lnTo>
                    <a:pt x="294280" y="211068"/>
                  </a:lnTo>
                  <a:lnTo>
                    <a:pt x="294580" y="154516"/>
                  </a:lnTo>
                  <a:lnTo>
                    <a:pt x="294639" y="98285"/>
                  </a:lnTo>
                  <a:lnTo>
                    <a:pt x="294651" y="42118"/>
                  </a:lnTo>
                  <a:lnTo>
                    <a:pt x="294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37741" y="1326590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4" y="161870"/>
                  </a:lnTo>
                  <a:lnTo>
                    <a:pt x="10094" y="216678"/>
                  </a:lnTo>
                  <a:lnTo>
                    <a:pt x="17678" y="271958"/>
                  </a:lnTo>
                  <a:lnTo>
                    <a:pt x="26201" y="335060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16725" y="1326590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2" y="160651"/>
                  </a:lnTo>
                  <a:lnTo>
                    <a:pt x="11409" y="212677"/>
                  </a:lnTo>
                  <a:lnTo>
                    <a:pt x="18805" y="275890"/>
                  </a:lnTo>
                  <a:lnTo>
                    <a:pt x="26201" y="338767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69326" y="152663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176" y="17958"/>
                  </a:lnTo>
                  <a:lnTo>
                    <a:pt x="52125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11482" y="1189720"/>
              <a:ext cx="168158" cy="621182"/>
            </a:xfrm>
            <a:custGeom>
              <a:avLst/>
              <a:gdLst/>
              <a:ahLst/>
              <a:cxnLst/>
              <a:rect l="0" t="0" r="0" b="0"/>
              <a:pathLst>
                <a:path w="168158" h="621182">
                  <a:moveTo>
                    <a:pt x="0" y="0"/>
                  </a:moveTo>
                  <a:lnTo>
                    <a:pt x="9575" y="24046"/>
                  </a:lnTo>
                  <a:lnTo>
                    <a:pt x="65487" y="86287"/>
                  </a:lnTo>
                  <a:lnTo>
                    <a:pt x="104665" y="145475"/>
                  </a:lnTo>
                  <a:lnTo>
                    <a:pt x="139128" y="207024"/>
                  </a:lnTo>
                  <a:lnTo>
                    <a:pt x="160810" y="268334"/>
                  </a:lnTo>
                  <a:lnTo>
                    <a:pt x="166945" y="323192"/>
                  </a:lnTo>
                  <a:lnTo>
                    <a:pt x="168157" y="379089"/>
                  </a:lnTo>
                  <a:lnTo>
                    <a:pt x="162807" y="435190"/>
                  </a:lnTo>
                  <a:lnTo>
                    <a:pt x="150485" y="490162"/>
                  </a:lnTo>
                  <a:lnTo>
                    <a:pt x="133305" y="546866"/>
                  </a:lnTo>
                  <a:lnTo>
                    <a:pt x="110906" y="588304"/>
                  </a:lnTo>
                  <a:lnTo>
                    <a:pt x="84227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85223" y="1370359"/>
              <a:ext cx="433933" cy="198388"/>
            </a:xfrm>
            <a:custGeom>
              <a:avLst/>
              <a:gdLst/>
              <a:ahLst/>
              <a:cxnLst/>
              <a:rect l="0" t="0" r="0" b="0"/>
              <a:pathLst>
                <a:path w="433933" h="198388">
                  <a:moveTo>
                    <a:pt x="0" y="82573"/>
                  </a:moveTo>
                  <a:lnTo>
                    <a:pt x="37478" y="90907"/>
                  </a:lnTo>
                  <a:lnTo>
                    <a:pt x="94490" y="92668"/>
                  </a:lnTo>
                  <a:lnTo>
                    <a:pt x="144850" y="92973"/>
                  </a:lnTo>
                  <a:lnTo>
                    <a:pt x="207033" y="93076"/>
                  </a:lnTo>
                  <a:lnTo>
                    <a:pt x="257225" y="93094"/>
                  </a:lnTo>
                  <a:lnTo>
                    <a:pt x="307971" y="93100"/>
                  </a:lnTo>
                  <a:lnTo>
                    <a:pt x="367633" y="96221"/>
                  </a:lnTo>
                  <a:lnTo>
                    <a:pt x="424478" y="102167"/>
                  </a:lnTo>
                  <a:lnTo>
                    <a:pt x="431554" y="99145"/>
                  </a:lnTo>
                  <a:lnTo>
                    <a:pt x="433932" y="93621"/>
                  </a:lnTo>
                  <a:lnTo>
                    <a:pt x="433177" y="86429"/>
                  </a:lnTo>
                  <a:lnTo>
                    <a:pt x="422980" y="72199"/>
                  </a:lnTo>
                  <a:lnTo>
                    <a:pt x="367734" y="24731"/>
                  </a:lnTo>
                  <a:lnTo>
                    <a:pt x="326232" y="828"/>
                  </a:lnTo>
                  <a:lnTo>
                    <a:pt x="322773" y="0"/>
                  </a:lnTo>
                  <a:lnTo>
                    <a:pt x="323976" y="2958"/>
                  </a:lnTo>
                  <a:lnTo>
                    <a:pt x="383046" y="65400"/>
                  </a:lnTo>
                  <a:lnTo>
                    <a:pt x="426608" y="109081"/>
                  </a:lnTo>
                  <a:lnTo>
                    <a:pt x="430634" y="117792"/>
                  </a:lnTo>
                  <a:lnTo>
                    <a:pt x="431988" y="136831"/>
                  </a:lnTo>
                  <a:lnTo>
                    <a:pt x="428372" y="144481"/>
                  </a:lnTo>
                  <a:lnTo>
                    <a:pt x="414995" y="156101"/>
                  </a:lnTo>
                  <a:lnTo>
                    <a:pt x="362474" y="185178"/>
                  </a:lnTo>
                  <a:lnTo>
                    <a:pt x="336911" y="198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559137" y="1076570"/>
            <a:ext cx="1579185" cy="596824"/>
            <a:chOff x="5559137" y="1076570"/>
            <a:chExt cx="1579185" cy="596824"/>
          </a:xfrm>
        </p:grpSpPr>
        <p:sp>
          <p:nvSpPr>
            <p:cNvPr id="109" name="Freeform 108"/>
            <p:cNvSpPr/>
            <p:nvPr/>
          </p:nvSpPr>
          <p:spPr>
            <a:xfrm>
              <a:off x="5559137" y="1076570"/>
              <a:ext cx="263123" cy="596824"/>
            </a:xfrm>
            <a:custGeom>
              <a:avLst/>
              <a:gdLst/>
              <a:ahLst/>
              <a:cxnLst/>
              <a:rect l="0" t="0" r="0" b="0"/>
              <a:pathLst>
                <a:path w="263123" h="596824">
                  <a:moveTo>
                    <a:pt x="242065" y="71036"/>
                  </a:moveTo>
                  <a:lnTo>
                    <a:pt x="184500" y="15810"/>
                  </a:lnTo>
                  <a:lnTo>
                    <a:pt x="166177" y="6327"/>
                  </a:lnTo>
                  <a:lnTo>
                    <a:pt x="130542" y="0"/>
                  </a:lnTo>
                  <a:lnTo>
                    <a:pt x="107101" y="4759"/>
                  </a:lnTo>
                  <a:lnTo>
                    <a:pt x="63457" y="26879"/>
                  </a:lnTo>
                  <a:lnTo>
                    <a:pt x="37196" y="52493"/>
                  </a:lnTo>
                  <a:lnTo>
                    <a:pt x="11651" y="111286"/>
                  </a:lnTo>
                  <a:lnTo>
                    <a:pt x="3388" y="150422"/>
                  </a:lnTo>
                  <a:lnTo>
                    <a:pt x="940" y="202182"/>
                  </a:lnTo>
                  <a:lnTo>
                    <a:pt x="215" y="261972"/>
                  </a:lnTo>
                  <a:lnTo>
                    <a:pt x="0" y="324141"/>
                  </a:lnTo>
                  <a:lnTo>
                    <a:pt x="3056" y="377657"/>
                  </a:lnTo>
                  <a:lnTo>
                    <a:pt x="14569" y="438359"/>
                  </a:lnTo>
                  <a:lnTo>
                    <a:pt x="29278" y="491034"/>
                  </a:lnTo>
                  <a:lnTo>
                    <a:pt x="56620" y="545286"/>
                  </a:lnTo>
                  <a:lnTo>
                    <a:pt x="76587" y="570762"/>
                  </a:lnTo>
                  <a:lnTo>
                    <a:pt x="101059" y="589884"/>
                  </a:lnTo>
                  <a:lnTo>
                    <a:pt x="127533" y="596823"/>
                  </a:lnTo>
                  <a:lnTo>
                    <a:pt x="177067" y="591745"/>
                  </a:lnTo>
                  <a:lnTo>
                    <a:pt x="232840" y="558046"/>
                  </a:lnTo>
                  <a:lnTo>
                    <a:pt x="263122" y="523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72181" y="1379233"/>
              <a:ext cx="175149" cy="225259"/>
            </a:xfrm>
            <a:custGeom>
              <a:avLst/>
              <a:gdLst/>
              <a:ahLst/>
              <a:cxnLst/>
              <a:rect l="0" t="0" r="0" b="0"/>
              <a:pathLst>
                <a:path w="175149" h="225259">
                  <a:moveTo>
                    <a:pt x="108005" y="0"/>
                  </a:moveTo>
                  <a:lnTo>
                    <a:pt x="85649" y="0"/>
                  </a:lnTo>
                  <a:lnTo>
                    <a:pt x="54978" y="11178"/>
                  </a:lnTo>
                  <a:lnTo>
                    <a:pt x="37254" y="29144"/>
                  </a:lnTo>
                  <a:lnTo>
                    <a:pt x="12402" y="73217"/>
                  </a:lnTo>
                  <a:lnTo>
                    <a:pt x="0" y="105142"/>
                  </a:lnTo>
                  <a:lnTo>
                    <a:pt x="95" y="142417"/>
                  </a:lnTo>
                  <a:lnTo>
                    <a:pt x="11777" y="188529"/>
                  </a:lnTo>
                  <a:lnTo>
                    <a:pt x="22733" y="210132"/>
                  </a:lnTo>
                  <a:lnTo>
                    <a:pt x="31270" y="217297"/>
                  </a:lnTo>
                  <a:lnTo>
                    <a:pt x="53234" y="225258"/>
                  </a:lnTo>
                  <a:lnTo>
                    <a:pt x="91906" y="224150"/>
                  </a:lnTo>
                  <a:lnTo>
                    <a:pt x="112938" y="216216"/>
                  </a:lnTo>
                  <a:lnTo>
                    <a:pt x="145505" y="192058"/>
                  </a:lnTo>
                  <a:lnTo>
                    <a:pt x="161750" y="166090"/>
                  </a:lnTo>
                  <a:lnTo>
                    <a:pt x="173972" y="136169"/>
                  </a:lnTo>
                  <a:lnTo>
                    <a:pt x="175148" y="115502"/>
                  </a:lnTo>
                  <a:lnTo>
                    <a:pt x="166372" y="73638"/>
                  </a:lnTo>
                  <a:lnTo>
                    <a:pt x="151165" y="47685"/>
                  </a:lnTo>
                  <a:lnTo>
                    <a:pt x="131842" y="25177"/>
                  </a:lnTo>
                  <a:lnTo>
                    <a:pt x="115090" y="17039"/>
                  </a:lnTo>
                  <a:lnTo>
                    <a:pt x="8694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53886" y="1379251"/>
              <a:ext cx="189514" cy="242138"/>
            </a:xfrm>
            <a:custGeom>
              <a:avLst/>
              <a:gdLst/>
              <a:ahLst/>
              <a:cxnLst/>
              <a:rect l="0" t="0" r="0" b="0"/>
              <a:pathLst>
                <a:path w="189514" h="242138">
                  <a:moveTo>
                    <a:pt x="0" y="52624"/>
                  </a:moveTo>
                  <a:lnTo>
                    <a:pt x="25194" y="107669"/>
                  </a:lnTo>
                  <a:lnTo>
                    <a:pt x="45244" y="167137"/>
                  </a:lnTo>
                  <a:lnTo>
                    <a:pt x="63121" y="220909"/>
                  </a:lnTo>
                  <a:lnTo>
                    <a:pt x="66647" y="231494"/>
                  </a:lnTo>
                  <a:lnTo>
                    <a:pt x="66658" y="235042"/>
                  </a:lnTo>
                  <a:lnTo>
                    <a:pt x="64326" y="233898"/>
                  </a:lnTo>
                  <a:lnTo>
                    <a:pt x="60431" y="229625"/>
                  </a:lnTo>
                  <a:lnTo>
                    <a:pt x="49361" y="195666"/>
                  </a:lnTo>
                  <a:lnTo>
                    <a:pt x="42376" y="140194"/>
                  </a:lnTo>
                  <a:lnTo>
                    <a:pt x="34063" y="84177"/>
                  </a:lnTo>
                  <a:lnTo>
                    <a:pt x="35439" y="45205"/>
                  </a:lnTo>
                  <a:lnTo>
                    <a:pt x="37664" y="33640"/>
                  </a:lnTo>
                  <a:lnTo>
                    <a:pt x="49495" y="14551"/>
                  </a:lnTo>
                  <a:lnTo>
                    <a:pt x="57563" y="6185"/>
                  </a:lnTo>
                  <a:lnTo>
                    <a:pt x="67621" y="1778"/>
                  </a:lnTo>
                  <a:lnTo>
                    <a:pt x="91275" y="0"/>
                  </a:lnTo>
                  <a:lnTo>
                    <a:pt x="125310" y="11166"/>
                  </a:lnTo>
                  <a:lnTo>
                    <a:pt x="152032" y="34881"/>
                  </a:lnTo>
                  <a:lnTo>
                    <a:pt x="177746" y="92979"/>
                  </a:lnTo>
                  <a:lnTo>
                    <a:pt x="186026" y="128922"/>
                  </a:lnTo>
                  <a:lnTo>
                    <a:pt x="188824" y="182989"/>
                  </a:lnTo>
                  <a:lnTo>
                    <a:pt x="189513" y="242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70974" y="1373644"/>
              <a:ext cx="204053" cy="237382"/>
            </a:xfrm>
            <a:custGeom>
              <a:avLst/>
              <a:gdLst/>
              <a:ahLst/>
              <a:cxnLst/>
              <a:rect l="0" t="0" r="0" b="0"/>
              <a:pathLst>
                <a:path w="204053" h="237382">
                  <a:moveTo>
                    <a:pt x="140881" y="5589"/>
                  </a:moveTo>
                  <a:lnTo>
                    <a:pt x="124113" y="0"/>
                  </a:lnTo>
                  <a:lnTo>
                    <a:pt x="106522" y="375"/>
                  </a:lnTo>
                  <a:lnTo>
                    <a:pt x="88175" y="5611"/>
                  </a:lnTo>
                  <a:lnTo>
                    <a:pt x="50088" y="34592"/>
                  </a:lnTo>
                  <a:lnTo>
                    <a:pt x="22817" y="63094"/>
                  </a:lnTo>
                  <a:lnTo>
                    <a:pt x="1129" y="111514"/>
                  </a:lnTo>
                  <a:lnTo>
                    <a:pt x="0" y="132215"/>
                  </a:lnTo>
                  <a:lnTo>
                    <a:pt x="4568" y="153114"/>
                  </a:lnTo>
                  <a:lnTo>
                    <a:pt x="33084" y="205647"/>
                  </a:lnTo>
                  <a:lnTo>
                    <a:pt x="59028" y="231631"/>
                  </a:lnTo>
                  <a:lnTo>
                    <a:pt x="69935" y="235832"/>
                  </a:lnTo>
                  <a:lnTo>
                    <a:pt x="94531" y="237381"/>
                  </a:lnTo>
                  <a:lnTo>
                    <a:pt x="129097" y="231675"/>
                  </a:lnTo>
                  <a:lnTo>
                    <a:pt x="171049" y="210861"/>
                  </a:lnTo>
                  <a:lnTo>
                    <a:pt x="204052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03852" y="1368704"/>
              <a:ext cx="178531" cy="226344"/>
            </a:xfrm>
            <a:custGeom>
              <a:avLst/>
              <a:gdLst/>
              <a:ahLst/>
              <a:cxnLst/>
              <a:rect l="0" t="0" r="0" b="0"/>
              <a:pathLst>
                <a:path w="178531" h="226344">
                  <a:moveTo>
                    <a:pt x="97516" y="10529"/>
                  </a:moveTo>
                  <a:lnTo>
                    <a:pt x="80748" y="4940"/>
                  </a:lnTo>
                  <a:lnTo>
                    <a:pt x="63158" y="5315"/>
                  </a:lnTo>
                  <a:lnTo>
                    <a:pt x="53553" y="7053"/>
                  </a:lnTo>
                  <a:lnTo>
                    <a:pt x="36643" y="18343"/>
                  </a:lnTo>
                  <a:lnTo>
                    <a:pt x="22498" y="35059"/>
                  </a:lnTo>
                  <a:lnTo>
                    <a:pt x="0" y="84685"/>
                  </a:lnTo>
                  <a:lnTo>
                    <a:pt x="122" y="127128"/>
                  </a:lnTo>
                  <a:lnTo>
                    <a:pt x="7567" y="165569"/>
                  </a:lnTo>
                  <a:lnTo>
                    <a:pt x="22771" y="193597"/>
                  </a:lnTo>
                  <a:lnTo>
                    <a:pt x="42094" y="216719"/>
                  </a:lnTo>
                  <a:lnTo>
                    <a:pt x="65085" y="225002"/>
                  </a:lnTo>
                  <a:lnTo>
                    <a:pt x="93630" y="226343"/>
                  </a:lnTo>
                  <a:lnTo>
                    <a:pt x="121915" y="219140"/>
                  </a:lnTo>
                  <a:lnTo>
                    <a:pt x="143845" y="205020"/>
                  </a:lnTo>
                  <a:lnTo>
                    <a:pt x="160221" y="185877"/>
                  </a:lnTo>
                  <a:lnTo>
                    <a:pt x="174846" y="148791"/>
                  </a:lnTo>
                  <a:lnTo>
                    <a:pt x="178530" y="109337"/>
                  </a:lnTo>
                  <a:lnTo>
                    <a:pt x="171563" y="74900"/>
                  </a:lnTo>
                  <a:lnTo>
                    <a:pt x="148841" y="34942"/>
                  </a:lnTo>
                  <a:lnTo>
                    <a:pt x="128710" y="14643"/>
                  </a:lnTo>
                  <a:lnTo>
                    <a:pt x="108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21114" y="1347647"/>
              <a:ext cx="153996" cy="236967"/>
            </a:xfrm>
            <a:custGeom>
              <a:avLst/>
              <a:gdLst/>
              <a:ahLst/>
              <a:cxnLst/>
              <a:rect l="0" t="0" r="0" b="0"/>
              <a:pathLst>
                <a:path w="153996" h="236967">
                  <a:moveTo>
                    <a:pt x="17124" y="115814"/>
                  </a:moveTo>
                  <a:lnTo>
                    <a:pt x="53041" y="176924"/>
                  </a:lnTo>
                  <a:lnTo>
                    <a:pt x="81833" y="231356"/>
                  </a:lnTo>
                  <a:lnTo>
                    <a:pt x="81321" y="236126"/>
                  </a:lnTo>
                  <a:lnTo>
                    <a:pt x="77469" y="236966"/>
                  </a:lnTo>
                  <a:lnTo>
                    <a:pt x="71393" y="235186"/>
                  </a:lnTo>
                  <a:lnTo>
                    <a:pt x="58401" y="223850"/>
                  </a:lnTo>
                  <a:lnTo>
                    <a:pt x="24033" y="170725"/>
                  </a:lnTo>
                  <a:lnTo>
                    <a:pt x="5394" y="136373"/>
                  </a:lnTo>
                  <a:lnTo>
                    <a:pt x="0" y="98249"/>
                  </a:lnTo>
                  <a:lnTo>
                    <a:pt x="2884" y="75252"/>
                  </a:lnTo>
                  <a:lnTo>
                    <a:pt x="14305" y="56452"/>
                  </a:lnTo>
                  <a:lnTo>
                    <a:pt x="31079" y="41468"/>
                  </a:lnTo>
                  <a:lnTo>
                    <a:pt x="91125" y="14598"/>
                  </a:lnTo>
                  <a:lnTo>
                    <a:pt x="153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20016" y="1116640"/>
              <a:ext cx="218306" cy="546863"/>
            </a:xfrm>
            <a:custGeom>
              <a:avLst/>
              <a:gdLst/>
              <a:ahLst/>
              <a:cxnLst/>
              <a:rect l="0" t="0" r="0" b="0"/>
              <a:pathLst>
                <a:path w="218306" h="546863">
                  <a:moveTo>
                    <a:pt x="176191" y="367878"/>
                  </a:moveTo>
                  <a:lnTo>
                    <a:pt x="115515" y="309315"/>
                  </a:lnTo>
                  <a:lnTo>
                    <a:pt x="76584" y="298663"/>
                  </a:lnTo>
                  <a:lnTo>
                    <a:pt x="55493" y="302410"/>
                  </a:lnTo>
                  <a:lnTo>
                    <a:pt x="38319" y="313045"/>
                  </a:lnTo>
                  <a:lnTo>
                    <a:pt x="16667" y="338763"/>
                  </a:lnTo>
                  <a:lnTo>
                    <a:pt x="6636" y="358447"/>
                  </a:lnTo>
                  <a:lnTo>
                    <a:pt x="0" y="394849"/>
                  </a:lnTo>
                  <a:lnTo>
                    <a:pt x="6164" y="440666"/>
                  </a:lnTo>
                  <a:lnTo>
                    <a:pt x="12106" y="462229"/>
                  </a:lnTo>
                  <a:lnTo>
                    <a:pt x="24885" y="480392"/>
                  </a:lnTo>
                  <a:lnTo>
                    <a:pt x="42263" y="495093"/>
                  </a:lnTo>
                  <a:lnTo>
                    <a:pt x="61685" y="505526"/>
                  </a:lnTo>
                  <a:lnTo>
                    <a:pt x="85135" y="507824"/>
                  </a:lnTo>
                  <a:lnTo>
                    <a:pt x="109985" y="503775"/>
                  </a:lnTo>
                  <a:lnTo>
                    <a:pt x="132728" y="494177"/>
                  </a:lnTo>
                  <a:lnTo>
                    <a:pt x="148295" y="478993"/>
                  </a:lnTo>
                  <a:lnTo>
                    <a:pt x="163636" y="447594"/>
                  </a:lnTo>
                  <a:lnTo>
                    <a:pt x="181773" y="385048"/>
                  </a:lnTo>
                  <a:lnTo>
                    <a:pt x="185254" y="323962"/>
                  </a:lnTo>
                  <a:lnTo>
                    <a:pt x="186068" y="277780"/>
                  </a:lnTo>
                  <a:lnTo>
                    <a:pt x="186430" y="229958"/>
                  </a:lnTo>
                  <a:lnTo>
                    <a:pt x="183514" y="169475"/>
                  </a:lnTo>
                  <a:lnTo>
                    <a:pt x="175241" y="119969"/>
                  </a:lnTo>
                  <a:lnTo>
                    <a:pt x="165381" y="63966"/>
                  </a:lnTo>
                  <a:lnTo>
                    <a:pt x="151569" y="3819"/>
                  </a:lnTo>
                  <a:lnTo>
                    <a:pt x="148078" y="0"/>
                  </a:lnTo>
                  <a:lnTo>
                    <a:pt x="144581" y="2133"/>
                  </a:lnTo>
                  <a:lnTo>
                    <a:pt x="141080" y="8234"/>
                  </a:lnTo>
                  <a:lnTo>
                    <a:pt x="136152" y="50357"/>
                  </a:lnTo>
                  <a:lnTo>
                    <a:pt x="140281" y="112880"/>
                  </a:lnTo>
                  <a:lnTo>
                    <a:pt x="143324" y="166501"/>
                  </a:lnTo>
                  <a:lnTo>
                    <a:pt x="145523" y="227710"/>
                  </a:lnTo>
                  <a:lnTo>
                    <a:pt x="151766" y="276564"/>
                  </a:lnTo>
                  <a:lnTo>
                    <a:pt x="157589" y="332466"/>
                  </a:lnTo>
                  <a:lnTo>
                    <a:pt x="169657" y="383240"/>
                  </a:lnTo>
                  <a:lnTo>
                    <a:pt x="183306" y="437159"/>
                  </a:lnTo>
                  <a:lnTo>
                    <a:pt x="200770" y="493638"/>
                  </a:lnTo>
                  <a:lnTo>
                    <a:pt x="218305" y="546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2222928" y="2042528"/>
            <a:ext cx="188099" cy="705410"/>
          </a:xfrm>
          <a:custGeom>
            <a:avLst/>
            <a:gdLst/>
            <a:ahLst/>
            <a:cxnLst/>
            <a:rect l="0" t="0" r="0" b="0"/>
            <a:pathLst>
              <a:path w="188099" h="705410">
                <a:moveTo>
                  <a:pt x="188098" y="0"/>
                </a:moveTo>
                <a:lnTo>
                  <a:pt x="135392" y="37086"/>
                </a:lnTo>
                <a:lnTo>
                  <a:pt x="83014" y="100393"/>
                </a:lnTo>
                <a:lnTo>
                  <a:pt x="54980" y="158453"/>
                </a:lnTo>
                <a:lnTo>
                  <a:pt x="28310" y="219550"/>
                </a:lnTo>
                <a:lnTo>
                  <a:pt x="12948" y="272482"/>
                </a:lnTo>
                <a:lnTo>
                  <a:pt x="3360" y="321071"/>
                </a:lnTo>
                <a:lnTo>
                  <a:pt x="0" y="372513"/>
                </a:lnTo>
                <a:lnTo>
                  <a:pt x="174" y="424799"/>
                </a:lnTo>
                <a:lnTo>
                  <a:pt x="7114" y="477336"/>
                </a:lnTo>
                <a:lnTo>
                  <a:pt x="17749" y="528778"/>
                </a:lnTo>
                <a:lnTo>
                  <a:pt x="41711" y="582435"/>
                </a:lnTo>
                <a:lnTo>
                  <a:pt x="75927" y="638219"/>
                </a:lnTo>
                <a:lnTo>
                  <a:pt x="118695" y="691321"/>
                </a:lnTo>
                <a:lnTo>
                  <a:pt x="124926" y="70540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2432082" y="2063585"/>
            <a:ext cx="1717116" cy="715939"/>
            <a:chOff x="2432082" y="2063585"/>
            <a:chExt cx="1717116" cy="715939"/>
          </a:xfrm>
        </p:grpSpPr>
        <p:sp>
          <p:nvSpPr>
            <p:cNvPr id="118" name="Freeform 117"/>
            <p:cNvSpPr/>
            <p:nvPr/>
          </p:nvSpPr>
          <p:spPr>
            <a:xfrm>
              <a:off x="2432082" y="2274155"/>
              <a:ext cx="242157" cy="375179"/>
            </a:xfrm>
            <a:custGeom>
              <a:avLst/>
              <a:gdLst/>
              <a:ahLst/>
              <a:cxnLst/>
              <a:rect l="0" t="0" r="0" b="0"/>
              <a:pathLst>
                <a:path w="242157" h="375179">
                  <a:moveTo>
                    <a:pt x="0" y="21057"/>
                  </a:moveTo>
                  <a:lnTo>
                    <a:pt x="14655" y="74085"/>
                  </a:lnTo>
                  <a:lnTo>
                    <a:pt x="28198" y="124295"/>
                  </a:lnTo>
                  <a:lnTo>
                    <a:pt x="42139" y="179273"/>
                  </a:lnTo>
                  <a:lnTo>
                    <a:pt x="61746" y="235193"/>
                  </a:lnTo>
                  <a:lnTo>
                    <a:pt x="79744" y="290130"/>
                  </a:lnTo>
                  <a:lnTo>
                    <a:pt x="98138" y="346826"/>
                  </a:lnTo>
                  <a:lnTo>
                    <a:pt x="114346" y="373255"/>
                  </a:lnTo>
                  <a:lnTo>
                    <a:pt x="119515" y="375178"/>
                  </a:lnTo>
                  <a:lnTo>
                    <a:pt x="124130" y="372951"/>
                  </a:lnTo>
                  <a:lnTo>
                    <a:pt x="128377" y="367957"/>
                  </a:lnTo>
                  <a:lnTo>
                    <a:pt x="150779" y="305818"/>
                  </a:lnTo>
                  <a:lnTo>
                    <a:pt x="164921" y="254904"/>
                  </a:lnTo>
                  <a:lnTo>
                    <a:pt x="178980" y="199787"/>
                  </a:lnTo>
                  <a:lnTo>
                    <a:pt x="193022" y="143839"/>
                  </a:lnTo>
                  <a:lnTo>
                    <a:pt x="208231" y="88897"/>
                  </a:lnTo>
                  <a:lnTo>
                    <a:pt x="233673" y="32200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05865" y="2263626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25" y="203751"/>
                  </a:lnTo>
                  <a:lnTo>
                    <a:pt x="5" y="265679"/>
                  </a:lnTo>
                  <a:lnTo>
                    <a:pt x="1" y="32830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11108" y="226362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3822" y="8334"/>
                  </a:lnTo>
                  <a:lnTo>
                    <a:pt x="69693" y="10095"/>
                  </a:lnTo>
                  <a:lnTo>
                    <a:pt x="1762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53264" y="2063585"/>
              <a:ext cx="204605" cy="715939"/>
            </a:xfrm>
            <a:custGeom>
              <a:avLst/>
              <a:gdLst/>
              <a:ahLst/>
              <a:cxnLst/>
              <a:rect l="0" t="0" r="0" b="0"/>
              <a:pathLst>
                <a:path w="204605" h="715939">
                  <a:moveTo>
                    <a:pt x="0" y="0"/>
                  </a:moveTo>
                  <a:lnTo>
                    <a:pt x="45781" y="58779"/>
                  </a:lnTo>
                  <a:lnTo>
                    <a:pt x="97274" y="120743"/>
                  </a:lnTo>
                  <a:lnTo>
                    <a:pt x="126189" y="167350"/>
                  </a:lnTo>
                  <a:lnTo>
                    <a:pt x="151571" y="227162"/>
                  </a:lnTo>
                  <a:lnTo>
                    <a:pt x="175996" y="289064"/>
                  </a:lnTo>
                  <a:lnTo>
                    <a:pt x="192432" y="346958"/>
                  </a:lnTo>
                  <a:lnTo>
                    <a:pt x="204604" y="400248"/>
                  </a:lnTo>
                  <a:lnTo>
                    <a:pt x="200743" y="447835"/>
                  </a:lnTo>
                  <a:lnTo>
                    <a:pt x="192191" y="497810"/>
                  </a:lnTo>
                  <a:lnTo>
                    <a:pt x="175700" y="560330"/>
                  </a:lnTo>
                  <a:lnTo>
                    <a:pt x="150260" y="617480"/>
                  </a:lnTo>
                  <a:lnTo>
                    <a:pt x="115469" y="669800"/>
                  </a:lnTo>
                  <a:lnTo>
                    <a:pt x="84228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53347" y="2274639"/>
              <a:ext cx="695851" cy="220615"/>
            </a:xfrm>
            <a:custGeom>
              <a:avLst/>
              <a:gdLst/>
              <a:ahLst/>
              <a:cxnLst/>
              <a:rect l="0" t="0" r="0" b="0"/>
              <a:pathLst>
                <a:path w="695851" h="220615">
                  <a:moveTo>
                    <a:pt x="0" y="104801"/>
                  </a:moveTo>
                  <a:lnTo>
                    <a:pt x="27556" y="97565"/>
                  </a:lnTo>
                  <a:lnTo>
                    <a:pt x="86898" y="94923"/>
                  </a:lnTo>
                  <a:lnTo>
                    <a:pt x="149356" y="94401"/>
                  </a:lnTo>
                  <a:lnTo>
                    <a:pt x="198152" y="94311"/>
                  </a:lnTo>
                  <a:lnTo>
                    <a:pt x="259806" y="95450"/>
                  </a:lnTo>
                  <a:lnTo>
                    <a:pt x="311076" y="101510"/>
                  </a:lnTo>
                  <a:lnTo>
                    <a:pt x="369031" y="104996"/>
                  </a:lnTo>
                  <a:lnTo>
                    <a:pt x="422598" y="111748"/>
                  </a:lnTo>
                  <a:lnTo>
                    <a:pt x="469795" y="114268"/>
                  </a:lnTo>
                  <a:lnTo>
                    <a:pt x="519134" y="115015"/>
                  </a:lnTo>
                  <a:lnTo>
                    <a:pt x="578320" y="118387"/>
                  </a:lnTo>
                  <a:lnTo>
                    <a:pt x="635072" y="124382"/>
                  </a:lnTo>
                  <a:lnTo>
                    <a:pt x="677290" y="125421"/>
                  </a:lnTo>
                  <a:lnTo>
                    <a:pt x="684323" y="122057"/>
                  </a:lnTo>
                  <a:lnTo>
                    <a:pt x="686672" y="116305"/>
                  </a:lnTo>
                  <a:lnTo>
                    <a:pt x="685899" y="108961"/>
                  </a:lnTo>
                  <a:lnTo>
                    <a:pt x="678801" y="94562"/>
                  </a:lnTo>
                  <a:lnTo>
                    <a:pt x="666677" y="80363"/>
                  </a:lnTo>
                  <a:lnTo>
                    <a:pt x="608039" y="25895"/>
                  </a:lnTo>
                  <a:lnTo>
                    <a:pt x="570751" y="0"/>
                  </a:lnTo>
                  <a:lnTo>
                    <a:pt x="571184" y="1009"/>
                  </a:lnTo>
                  <a:lnTo>
                    <a:pt x="586090" y="13606"/>
                  </a:lnTo>
                  <a:lnTo>
                    <a:pt x="609614" y="35276"/>
                  </a:lnTo>
                  <a:lnTo>
                    <a:pt x="668790" y="95980"/>
                  </a:lnTo>
                  <a:lnTo>
                    <a:pt x="690920" y="126364"/>
                  </a:lnTo>
                  <a:lnTo>
                    <a:pt x="695850" y="147140"/>
                  </a:lnTo>
                  <a:lnTo>
                    <a:pt x="695527" y="157593"/>
                  </a:lnTo>
                  <a:lnTo>
                    <a:pt x="688929" y="175448"/>
                  </a:lnTo>
                  <a:lnTo>
                    <a:pt x="677028" y="191182"/>
                  </a:lnTo>
                  <a:lnTo>
                    <a:pt x="642238" y="220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443026" y="2105699"/>
            <a:ext cx="1916187" cy="672992"/>
            <a:chOff x="4443026" y="2105699"/>
            <a:chExt cx="1916187" cy="672992"/>
          </a:xfrm>
        </p:grpSpPr>
        <p:sp>
          <p:nvSpPr>
            <p:cNvPr id="124" name="Freeform 123"/>
            <p:cNvSpPr/>
            <p:nvPr/>
          </p:nvSpPr>
          <p:spPr>
            <a:xfrm>
              <a:off x="4443026" y="2110370"/>
              <a:ext cx="231628" cy="595454"/>
            </a:xfrm>
            <a:custGeom>
              <a:avLst/>
              <a:gdLst/>
              <a:ahLst/>
              <a:cxnLst/>
              <a:rect l="0" t="0" r="0" b="0"/>
              <a:pathLst>
                <a:path w="231628" h="595454">
                  <a:moveTo>
                    <a:pt x="0" y="595453"/>
                  </a:moveTo>
                  <a:lnTo>
                    <a:pt x="3119" y="541309"/>
                  </a:lnTo>
                  <a:lnTo>
                    <a:pt x="8333" y="494013"/>
                  </a:lnTo>
                  <a:lnTo>
                    <a:pt x="12997" y="438665"/>
                  </a:lnTo>
                  <a:lnTo>
                    <a:pt x="18669" y="388341"/>
                  </a:lnTo>
                  <a:lnTo>
                    <a:pt x="20349" y="334435"/>
                  </a:lnTo>
                  <a:lnTo>
                    <a:pt x="23967" y="279079"/>
                  </a:lnTo>
                  <a:lnTo>
                    <a:pt x="32448" y="227972"/>
                  </a:lnTo>
                  <a:lnTo>
                    <a:pt x="39250" y="167206"/>
                  </a:lnTo>
                  <a:lnTo>
                    <a:pt x="44385" y="115276"/>
                  </a:lnTo>
                  <a:lnTo>
                    <a:pt x="51011" y="55807"/>
                  </a:lnTo>
                  <a:lnTo>
                    <a:pt x="51555" y="50856"/>
                  </a:lnTo>
                  <a:lnTo>
                    <a:pt x="60911" y="113365"/>
                  </a:lnTo>
                  <a:lnTo>
                    <a:pt x="68313" y="167734"/>
                  </a:lnTo>
                  <a:lnTo>
                    <a:pt x="84442" y="226090"/>
                  </a:lnTo>
                  <a:lnTo>
                    <a:pt x="87880" y="236907"/>
                  </a:lnTo>
                  <a:lnTo>
                    <a:pt x="94852" y="242949"/>
                  </a:lnTo>
                  <a:lnTo>
                    <a:pt x="104179" y="245807"/>
                  </a:lnTo>
                  <a:lnTo>
                    <a:pt x="115076" y="246542"/>
                  </a:lnTo>
                  <a:lnTo>
                    <a:pt x="133423" y="241120"/>
                  </a:lnTo>
                  <a:lnTo>
                    <a:pt x="141591" y="236399"/>
                  </a:lnTo>
                  <a:lnTo>
                    <a:pt x="153786" y="218675"/>
                  </a:lnTo>
                  <a:lnTo>
                    <a:pt x="183335" y="155675"/>
                  </a:lnTo>
                  <a:lnTo>
                    <a:pt x="207616" y="100399"/>
                  </a:lnTo>
                  <a:lnTo>
                    <a:pt x="224024" y="44420"/>
                  </a:lnTo>
                  <a:lnTo>
                    <a:pt x="230125" y="0"/>
                  </a:lnTo>
                  <a:lnTo>
                    <a:pt x="231330" y="46684"/>
                  </a:lnTo>
                  <a:lnTo>
                    <a:pt x="231539" y="97113"/>
                  </a:lnTo>
                  <a:lnTo>
                    <a:pt x="231609" y="156074"/>
                  </a:lnTo>
                  <a:lnTo>
                    <a:pt x="226032" y="215443"/>
                  </a:lnTo>
                  <a:lnTo>
                    <a:pt x="222560" y="268129"/>
                  </a:lnTo>
                  <a:lnTo>
                    <a:pt x="221387" y="331362"/>
                  </a:lnTo>
                  <a:lnTo>
                    <a:pt x="221184" y="393462"/>
                  </a:lnTo>
                  <a:lnTo>
                    <a:pt x="221124" y="449946"/>
                  </a:lnTo>
                  <a:lnTo>
                    <a:pt x="222276" y="501388"/>
                  </a:lnTo>
                  <a:lnTo>
                    <a:pt x="231627" y="553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30159" y="2442611"/>
              <a:ext cx="162720" cy="192551"/>
            </a:xfrm>
            <a:custGeom>
              <a:avLst/>
              <a:gdLst/>
              <a:ahLst/>
              <a:cxnLst/>
              <a:rect l="0" t="0" r="0" b="0"/>
              <a:pathLst>
                <a:path w="162720" h="192551">
                  <a:moveTo>
                    <a:pt x="123478" y="10528"/>
                  </a:moveTo>
                  <a:lnTo>
                    <a:pt x="106711" y="4939"/>
                  </a:lnTo>
                  <a:lnTo>
                    <a:pt x="89120" y="5315"/>
                  </a:lnTo>
                  <a:lnTo>
                    <a:pt x="69603" y="10551"/>
                  </a:lnTo>
                  <a:lnTo>
                    <a:pt x="49231" y="20677"/>
                  </a:lnTo>
                  <a:lnTo>
                    <a:pt x="23620" y="45121"/>
                  </a:lnTo>
                  <a:lnTo>
                    <a:pt x="6803" y="74590"/>
                  </a:lnTo>
                  <a:lnTo>
                    <a:pt x="0" y="111138"/>
                  </a:lnTo>
                  <a:lnTo>
                    <a:pt x="4648" y="134792"/>
                  </a:lnTo>
                  <a:lnTo>
                    <a:pt x="20419" y="164721"/>
                  </a:lnTo>
                  <a:lnTo>
                    <a:pt x="34390" y="179664"/>
                  </a:lnTo>
                  <a:lnTo>
                    <a:pt x="52298" y="190205"/>
                  </a:lnTo>
                  <a:lnTo>
                    <a:pt x="71955" y="192550"/>
                  </a:lnTo>
                  <a:lnTo>
                    <a:pt x="92390" y="188523"/>
                  </a:lnTo>
                  <a:lnTo>
                    <a:pt x="113170" y="178934"/>
                  </a:lnTo>
                  <a:lnTo>
                    <a:pt x="139012" y="154793"/>
                  </a:lnTo>
                  <a:lnTo>
                    <a:pt x="155897" y="125413"/>
                  </a:lnTo>
                  <a:lnTo>
                    <a:pt x="162719" y="88892"/>
                  </a:lnTo>
                  <a:lnTo>
                    <a:pt x="159152" y="54024"/>
                  </a:lnTo>
                  <a:lnTo>
                    <a:pt x="150641" y="35319"/>
                  </a:lnTo>
                  <a:lnTo>
                    <a:pt x="139060" y="20377"/>
                  </a:lnTo>
                  <a:lnTo>
                    <a:pt x="1129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34429" y="2433509"/>
              <a:ext cx="150836" cy="177559"/>
            </a:xfrm>
            <a:custGeom>
              <a:avLst/>
              <a:gdLst/>
              <a:ahLst/>
              <a:cxnLst/>
              <a:rect l="0" t="0" r="0" b="0"/>
              <a:pathLst>
                <a:path w="150836" h="177559">
                  <a:moveTo>
                    <a:pt x="3436" y="61744"/>
                  </a:moveTo>
                  <a:lnTo>
                    <a:pt x="21394" y="115619"/>
                  </a:lnTo>
                  <a:lnTo>
                    <a:pt x="28185" y="135992"/>
                  </a:lnTo>
                  <a:lnTo>
                    <a:pt x="28124" y="140489"/>
                  </a:lnTo>
                  <a:lnTo>
                    <a:pt x="25744" y="141147"/>
                  </a:lnTo>
                  <a:lnTo>
                    <a:pt x="21817" y="139246"/>
                  </a:lnTo>
                  <a:lnTo>
                    <a:pt x="14335" y="124655"/>
                  </a:lnTo>
                  <a:lnTo>
                    <a:pt x="0" y="77161"/>
                  </a:lnTo>
                  <a:lnTo>
                    <a:pt x="598" y="42136"/>
                  </a:lnTo>
                  <a:lnTo>
                    <a:pt x="13774" y="9531"/>
                  </a:lnTo>
                  <a:lnTo>
                    <a:pt x="22026" y="3539"/>
                  </a:lnTo>
                  <a:lnTo>
                    <a:pt x="43674" y="0"/>
                  </a:lnTo>
                  <a:lnTo>
                    <a:pt x="76580" y="4586"/>
                  </a:lnTo>
                  <a:lnTo>
                    <a:pt x="94826" y="16453"/>
                  </a:lnTo>
                  <a:lnTo>
                    <a:pt x="131674" y="55477"/>
                  </a:lnTo>
                  <a:lnTo>
                    <a:pt x="141539" y="74167"/>
                  </a:lnTo>
                  <a:lnTo>
                    <a:pt x="148999" y="123166"/>
                  </a:lnTo>
                  <a:lnTo>
                    <a:pt x="150835" y="177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80021" y="2116227"/>
              <a:ext cx="21057" cy="463255"/>
            </a:xfrm>
            <a:custGeom>
              <a:avLst/>
              <a:gdLst/>
              <a:ahLst/>
              <a:cxnLst/>
              <a:rect l="0" t="0" r="0" b="0"/>
              <a:pathLst>
                <a:path w="21057" h="463255">
                  <a:moveTo>
                    <a:pt x="0" y="0"/>
                  </a:moveTo>
                  <a:lnTo>
                    <a:pt x="5589" y="58617"/>
                  </a:lnTo>
                  <a:lnTo>
                    <a:pt x="9064" y="110175"/>
                  </a:lnTo>
                  <a:lnTo>
                    <a:pt x="15683" y="169905"/>
                  </a:lnTo>
                  <a:lnTo>
                    <a:pt x="19464" y="220878"/>
                  </a:lnTo>
                  <a:lnTo>
                    <a:pt x="20585" y="276796"/>
                  </a:lnTo>
                  <a:lnTo>
                    <a:pt x="20916" y="337817"/>
                  </a:lnTo>
                  <a:lnTo>
                    <a:pt x="21015" y="389173"/>
                  </a:lnTo>
                  <a:lnTo>
                    <a:pt x="21051" y="450264"/>
                  </a:lnTo>
                  <a:lnTo>
                    <a:pt x="2105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85264" y="2274155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94712" y="15641"/>
                  </a:lnTo>
                  <a:lnTo>
                    <a:pt x="137786" y="34844"/>
                  </a:lnTo>
                  <a:lnTo>
                    <a:pt x="86532" y="49084"/>
                  </a:lnTo>
                  <a:lnTo>
                    <a:pt x="34467" y="6316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9659" y="2342339"/>
              <a:ext cx="137454" cy="436352"/>
            </a:xfrm>
            <a:custGeom>
              <a:avLst/>
              <a:gdLst/>
              <a:ahLst/>
              <a:cxnLst/>
              <a:rect l="0" t="0" r="0" b="0"/>
              <a:pathLst>
                <a:path w="137454" h="436352">
                  <a:moveTo>
                    <a:pt x="18818" y="184500"/>
                  </a:moveTo>
                  <a:lnTo>
                    <a:pt x="21937" y="238644"/>
                  </a:lnTo>
                  <a:lnTo>
                    <a:pt x="27882" y="299180"/>
                  </a:lnTo>
                  <a:lnTo>
                    <a:pt x="36292" y="359058"/>
                  </a:lnTo>
                  <a:lnTo>
                    <a:pt x="39167" y="415946"/>
                  </a:lnTo>
                  <a:lnTo>
                    <a:pt x="38390" y="435934"/>
                  </a:lnTo>
                  <a:lnTo>
                    <a:pt x="36545" y="436351"/>
                  </a:lnTo>
                  <a:lnTo>
                    <a:pt x="34146" y="433119"/>
                  </a:lnTo>
                  <a:lnTo>
                    <a:pt x="26859" y="376482"/>
                  </a:lnTo>
                  <a:lnTo>
                    <a:pt x="20406" y="321208"/>
                  </a:lnTo>
                  <a:lnTo>
                    <a:pt x="11895" y="267266"/>
                  </a:lnTo>
                  <a:lnTo>
                    <a:pt x="8188" y="213703"/>
                  </a:lnTo>
                  <a:lnTo>
                    <a:pt x="1370" y="160267"/>
                  </a:lnTo>
                  <a:lnTo>
                    <a:pt x="0" y="108560"/>
                  </a:lnTo>
                  <a:lnTo>
                    <a:pt x="9424" y="51693"/>
                  </a:lnTo>
                  <a:lnTo>
                    <a:pt x="16982" y="29548"/>
                  </a:lnTo>
                  <a:lnTo>
                    <a:pt x="28140" y="11907"/>
                  </a:lnTo>
                  <a:lnTo>
                    <a:pt x="36731" y="6267"/>
                  </a:lnTo>
                  <a:lnTo>
                    <a:pt x="58755" y="0"/>
                  </a:lnTo>
                  <a:lnTo>
                    <a:pt x="68839" y="1839"/>
                  </a:lnTo>
                  <a:lnTo>
                    <a:pt x="86282" y="13240"/>
                  </a:lnTo>
                  <a:lnTo>
                    <a:pt x="115375" y="49155"/>
                  </a:lnTo>
                  <a:lnTo>
                    <a:pt x="137453" y="106062"/>
                  </a:lnTo>
                  <a:lnTo>
                    <a:pt x="137287" y="146571"/>
                  </a:lnTo>
                  <a:lnTo>
                    <a:pt x="125580" y="193775"/>
                  </a:lnTo>
                  <a:lnTo>
                    <a:pt x="107252" y="225073"/>
                  </a:lnTo>
                  <a:lnTo>
                    <a:pt x="89707" y="241917"/>
                  </a:lnTo>
                  <a:lnTo>
                    <a:pt x="73331" y="250963"/>
                  </a:lnTo>
                  <a:lnTo>
                    <a:pt x="50403" y="258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77699" y="2362873"/>
              <a:ext cx="192313" cy="255401"/>
            </a:xfrm>
            <a:custGeom>
              <a:avLst/>
              <a:gdLst/>
              <a:ahLst/>
              <a:cxnLst/>
              <a:rect l="0" t="0" r="0" b="0"/>
              <a:pathLst>
                <a:path w="192313" h="255401">
                  <a:moveTo>
                    <a:pt x="18176" y="121852"/>
                  </a:moveTo>
                  <a:lnTo>
                    <a:pt x="67107" y="113519"/>
                  </a:lnTo>
                  <a:lnTo>
                    <a:pt x="96075" y="109959"/>
                  </a:lnTo>
                  <a:lnTo>
                    <a:pt x="154214" y="87733"/>
                  </a:lnTo>
                  <a:lnTo>
                    <a:pt x="180796" y="70929"/>
                  </a:lnTo>
                  <a:lnTo>
                    <a:pt x="189888" y="51646"/>
                  </a:lnTo>
                  <a:lnTo>
                    <a:pt x="192312" y="39953"/>
                  </a:lnTo>
                  <a:lnTo>
                    <a:pt x="190419" y="29818"/>
                  </a:lnTo>
                  <a:lnTo>
                    <a:pt x="178956" y="12318"/>
                  </a:lnTo>
                  <a:lnTo>
                    <a:pt x="159044" y="2980"/>
                  </a:lnTo>
                  <a:lnTo>
                    <a:pt x="135767" y="0"/>
                  </a:lnTo>
                  <a:lnTo>
                    <a:pt x="113723" y="2575"/>
                  </a:lnTo>
                  <a:lnTo>
                    <a:pt x="70975" y="22165"/>
                  </a:lnTo>
                  <a:lnTo>
                    <a:pt x="40449" y="42922"/>
                  </a:lnTo>
                  <a:lnTo>
                    <a:pt x="17237" y="70780"/>
                  </a:lnTo>
                  <a:lnTo>
                    <a:pt x="6841" y="90964"/>
                  </a:lnTo>
                  <a:lnTo>
                    <a:pt x="0" y="127648"/>
                  </a:lnTo>
                  <a:lnTo>
                    <a:pt x="3562" y="162564"/>
                  </a:lnTo>
                  <a:lnTo>
                    <a:pt x="30015" y="216424"/>
                  </a:lnTo>
                  <a:lnTo>
                    <a:pt x="44495" y="235244"/>
                  </a:lnTo>
                  <a:lnTo>
                    <a:pt x="62629" y="247508"/>
                  </a:lnTo>
                  <a:lnTo>
                    <a:pt x="98158" y="255400"/>
                  </a:lnTo>
                  <a:lnTo>
                    <a:pt x="138321" y="246559"/>
                  </a:lnTo>
                  <a:lnTo>
                    <a:pt x="176104" y="227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738681" y="2105699"/>
              <a:ext cx="9879" cy="484312"/>
            </a:xfrm>
            <a:custGeom>
              <a:avLst/>
              <a:gdLst/>
              <a:ahLst/>
              <a:cxnLst/>
              <a:rect l="0" t="0" r="0" b="0"/>
              <a:pathLst>
                <a:path w="9879" h="484312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7740" y="204883"/>
                  </a:lnTo>
                  <a:lnTo>
                    <a:pt x="9245" y="258408"/>
                  </a:lnTo>
                  <a:lnTo>
                    <a:pt x="9691" y="310142"/>
                  </a:lnTo>
                  <a:lnTo>
                    <a:pt x="9823" y="366805"/>
                  </a:lnTo>
                  <a:lnTo>
                    <a:pt x="9862" y="417519"/>
                  </a:lnTo>
                  <a:lnTo>
                    <a:pt x="9874" y="455942"/>
                  </a:lnTo>
                  <a:lnTo>
                    <a:pt x="987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64373" y="242155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93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43316" y="2284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05650" y="2344924"/>
              <a:ext cx="203327" cy="248292"/>
            </a:xfrm>
            <a:custGeom>
              <a:avLst/>
              <a:gdLst/>
              <a:ahLst/>
              <a:cxnLst/>
              <a:rect l="0" t="0" r="0" b="0"/>
              <a:pathLst>
                <a:path w="203327" h="248292">
                  <a:moveTo>
                    <a:pt x="21894" y="76630"/>
                  </a:moveTo>
                  <a:lnTo>
                    <a:pt x="77553" y="116172"/>
                  </a:lnTo>
                  <a:lnTo>
                    <a:pt x="87076" y="120539"/>
                  </a:lnTo>
                  <a:lnTo>
                    <a:pt x="107015" y="122271"/>
                  </a:lnTo>
                  <a:lnTo>
                    <a:pt x="148412" y="113852"/>
                  </a:lnTo>
                  <a:lnTo>
                    <a:pt x="179873" y="98707"/>
                  </a:lnTo>
                  <a:lnTo>
                    <a:pt x="194662" y="82933"/>
                  </a:lnTo>
                  <a:lnTo>
                    <a:pt x="200243" y="73813"/>
                  </a:lnTo>
                  <a:lnTo>
                    <a:pt x="203326" y="54321"/>
                  </a:lnTo>
                  <a:lnTo>
                    <a:pt x="202510" y="44210"/>
                  </a:lnTo>
                  <a:lnTo>
                    <a:pt x="195364" y="26736"/>
                  </a:lnTo>
                  <a:lnTo>
                    <a:pt x="190183" y="18801"/>
                  </a:lnTo>
                  <a:lnTo>
                    <a:pt x="171949" y="6865"/>
                  </a:lnTo>
                  <a:lnTo>
                    <a:pt x="149416" y="0"/>
                  </a:lnTo>
                  <a:lnTo>
                    <a:pt x="103235" y="5124"/>
                  </a:lnTo>
                  <a:lnTo>
                    <a:pt x="77933" y="13264"/>
                  </a:lnTo>
                  <a:lnTo>
                    <a:pt x="45127" y="37578"/>
                  </a:lnTo>
                  <a:lnTo>
                    <a:pt x="12489" y="80354"/>
                  </a:lnTo>
                  <a:lnTo>
                    <a:pt x="5095" y="93151"/>
                  </a:lnTo>
                  <a:lnTo>
                    <a:pt x="0" y="119848"/>
                  </a:lnTo>
                  <a:lnTo>
                    <a:pt x="2804" y="147310"/>
                  </a:lnTo>
                  <a:lnTo>
                    <a:pt x="17538" y="186740"/>
                  </a:lnTo>
                  <a:lnTo>
                    <a:pt x="37891" y="214280"/>
                  </a:lnTo>
                  <a:lnTo>
                    <a:pt x="65628" y="236088"/>
                  </a:lnTo>
                  <a:lnTo>
                    <a:pt x="85785" y="246156"/>
                  </a:lnTo>
                  <a:lnTo>
                    <a:pt x="106441" y="248291"/>
                  </a:lnTo>
                  <a:lnTo>
                    <a:pt x="148299" y="240130"/>
                  </a:lnTo>
                  <a:lnTo>
                    <a:pt x="159962" y="233914"/>
                  </a:lnTo>
                  <a:lnTo>
                    <a:pt x="169293" y="224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69699" y="2305741"/>
              <a:ext cx="189514" cy="282098"/>
            </a:xfrm>
            <a:custGeom>
              <a:avLst/>
              <a:gdLst/>
              <a:ahLst/>
              <a:cxnLst/>
              <a:rect l="0" t="0" r="0" b="0"/>
              <a:pathLst>
                <a:path w="189514" h="282098">
                  <a:moveTo>
                    <a:pt x="0" y="147398"/>
                  </a:moveTo>
                  <a:lnTo>
                    <a:pt x="17958" y="208509"/>
                  </a:lnTo>
                  <a:lnTo>
                    <a:pt x="31667" y="258516"/>
                  </a:lnTo>
                  <a:lnTo>
                    <a:pt x="36301" y="281012"/>
                  </a:lnTo>
                  <a:lnTo>
                    <a:pt x="35899" y="282097"/>
                  </a:lnTo>
                  <a:lnTo>
                    <a:pt x="11595" y="224678"/>
                  </a:lnTo>
                  <a:lnTo>
                    <a:pt x="3435" y="179395"/>
                  </a:lnTo>
                  <a:lnTo>
                    <a:pt x="6608" y="134522"/>
                  </a:lnTo>
                  <a:lnTo>
                    <a:pt x="15025" y="112040"/>
                  </a:lnTo>
                  <a:lnTo>
                    <a:pt x="39493" y="78543"/>
                  </a:lnTo>
                  <a:lnTo>
                    <a:pt x="96722" y="42289"/>
                  </a:lnTo>
                  <a:lnTo>
                    <a:pt x="151296" y="1966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214528" y="2958507"/>
            <a:ext cx="2681431" cy="673825"/>
            <a:chOff x="3214528" y="2958507"/>
            <a:chExt cx="2681431" cy="673825"/>
          </a:xfrm>
        </p:grpSpPr>
        <p:sp>
          <p:nvSpPr>
            <p:cNvPr id="137" name="Freeform 136"/>
            <p:cNvSpPr/>
            <p:nvPr/>
          </p:nvSpPr>
          <p:spPr>
            <a:xfrm>
              <a:off x="3214528" y="2958507"/>
              <a:ext cx="165120" cy="673825"/>
            </a:xfrm>
            <a:custGeom>
              <a:avLst/>
              <a:gdLst/>
              <a:ahLst/>
              <a:cxnLst/>
              <a:rect l="0" t="0" r="0" b="0"/>
              <a:pathLst>
                <a:path w="165120" h="673825">
                  <a:moveTo>
                    <a:pt x="165119" y="0"/>
                  </a:moveTo>
                  <a:lnTo>
                    <a:pt x="141073" y="9576"/>
                  </a:lnTo>
                  <a:lnTo>
                    <a:pt x="119650" y="27534"/>
                  </a:lnTo>
                  <a:lnTo>
                    <a:pt x="84421" y="80142"/>
                  </a:lnTo>
                  <a:lnTo>
                    <a:pt x="52428" y="136333"/>
                  </a:lnTo>
                  <a:lnTo>
                    <a:pt x="24934" y="197848"/>
                  </a:lnTo>
                  <a:lnTo>
                    <a:pt x="7924" y="259183"/>
                  </a:lnTo>
                  <a:lnTo>
                    <a:pt x="0" y="314662"/>
                  </a:lnTo>
                  <a:lnTo>
                    <a:pt x="771" y="368144"/>
                  </a:lnTo>
                  <a:lnTo>
                    <a:pt x="8409" y="424155"/>
                  </a:lnTo>
                  <a:lnTo>
                    <a:pt x="21201" y="482085"/>
                  </a:lnTo>
                  <a:lnTo>
                    <a:pt x="40895" y="542883"/>
                  </a:lnTo>
                  <a:lnTo>
                    <a:pt x="71104" y="604733"/>
                  </a:lnTo>
                  <a:lnTo>
                    <a:pt x="112542" y="657461"/>
                  </a:lnTo>
                  <a:lnTo>
                    <a:pt x="133534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48062" y="3097586"/>
              <a:ext cx="248136" cy="439990"/>
            </a:xfrm>
            <a:custGeom>
              <a:avLst/>
              <a:gdLst/>
              <a:ahLst/>
              <a:cxnLst/>
              <a:rect l="0" t="0" r="0" b="0"/>
              <a:pathLst>
                <a:path w="248136" h="439990">
                  <a:moveTo>
                    <a:pt x="0" y="418932"/>
                  </a:moveTo>
                  <a:lnTo>
                    <a:pt x="3119" y="376240"/>
                  </a:lnTo>
                  <a:lnTo>
                    <a:pt x="17958" y="315694"/>
                  </a:lnTo>
                  <a:lnTo>
                    <a:pt x="31667" y="257596"/>
                  </a:lnTo>
                  <a:lnTo>
                    <a:pt x="42138" y="207352"/>
                  </a:lnTo>
                  <a:lnTo>
                    <a:pt x="49530" y="158540"/>
                  </a:lnTo>
                  <a:lnTo>
                    <a:pt x="57616" y="105714"/>
                  </a:lnTo>
                  <a:lnTo>
                    <a:pt x="63244" y="47012"/>
                  </a:lnTo>
                  <a:lnTo>
                    <a:pt x="68272" y="22007"/>
                  </a:lnTo>
                  <a:lnTo>
                    <a:pt x="71251" y="18615"/>
                  </a:lnTo>
                  <a:lnTo>
                    <a:pt x="74407" y="21032"/>
                  </a:lnTo>
                  <a:lnTo>
                    <a:pt x="77680" y="27324"/>
                  </a:lnTo>
                  <a:lnTo>
                    <a:pt x="83365" y="84060"/>
                  </a:lnTo>
                  <a:lnTo>
                    <a:pt x="89647" y="132986"/>
                  </a:lnTo>
                  <a:lnTo>
                    <a:pt x="110558" y="175275"/>
                  </a:lnTo>
                  <a:lnTo>
                    <a:pt x="123616" y="192097"/>
                  </a:lnTo>
                  <a:lnTo>
                    <a:pt x="131544" y="196348"/>
                  </a:lnTo>
                  <a:lnTo>
                    <a:pt x="149711" y="197953"/>
                  </a:lnTo>
                  <a:lnTo>
                    <a:pt x="157129" y="194404"/>
                  </a:lnTo>
                  <a:lnTo>
                    <a:pt x="168491" y="181101"/>
                  </a:lnTo>
                  <a:lnTo>
                    <a:pt x="192717" y="123589"/>
                  </a:lnTo>
                  <a:lnTo>
                    <a:pt x="207000" y="73507"/>
                  </a:lnTo>
                  <a:lnTo>
                    <a:pt x="217967" y="18554"/>
                  </a:lnTo>
                  <a:lnTo>
                    <a:pt x="219011" y="4614"/>
                  </a:lnTo>
                  <a:lnTo>
                    <a:pt x="220876" y="0"/>
                  </a:lnTo>
                  <a:lnTo>
                    <a:pt x="223290" y="1604"/>
                  </a:lnTo>
                  <a:lnTo>
                    <a:pt x="226069" y="7352"/>
                  </a:lnTo>
                  <a:lnTo>
                    <a:pt x="230895" y="66266"/>
                  </a:lnTo>
                  <a:lnTo>
                    <a:pt x="231410" y="115177"/>
                  </a:lnTo>
                  <a:lnTo>
                    <a:pt x="231562" y="166713"/>
                  </a:lnTo>
                  <a:lnTo>
                    <a:pt x="231608" y="219028"/>
                  </a:lnTo>
                  <a:lnTo>
                    <a:pt x="237212" y="277929"/>
                  </a:lnTo>
                  <a:lnTo>
                    <a:pt x="241179" y="339000"/>
                  </a:lnTo>
                  <a:lnTo>
                    <a:pt x="245082" y="394217"/>
                  </a:lnTo>
                  <a:lnTo>
                    <a:pt x="248135" y="414967"/>
                  </a:lnTo>
                  <a:lnTo>
                    <a:pt x="242155" y="439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95817" y="3132304"/>
              <a:ext cx="168142" cy="437989"/>
            </a:xfrm>
            <a:custGeom>
              <a:avLst/>
              <a:gdLst/>
              <a:ahLst/>
              <a:cxnLst/>
              <a:rect l="0" t="0" r="0" b="0"/>
              <a:pathLst>
                <a:path w="168142" h="437989">
                  <a:moveTo>
                    <a:pt x="41799" y="89416"/>
                  </a:moveTo>
                  <a:lnTo>
                    <a:pt x="33466" y="126893"/>
                  </a:lnTo>
                  <a:lnTo>
                    <a:pt x="31704" y="178317"/>
                  </a:lnTo>
                  <a:lnTo>
                    <a:pt x="24121" y="234705"/>
                  </a:lnTo>
                  <a:lnTo>
                    <a:pt x="21743" y="283893"/>
                  </a:lnTo>
                  <a:lnTo>
                    <a:pt x="17821" y="346676"/>
                  </a:lnTo>
                  <a:lnTo>
                    <a:pt x="11716" y="399156"/>
                  </a:lnTo>
                  <a:lnTo>
                    <a:pt x="5069" y="435044"/>
                  </a:lnTo>
                  <a:lnTo>
                    <a:pt x="3275" y="437988"/>
                  </a:lnTo>
                  <a:lnTo>
                    <a:pt x="2078" y="435271"/>
                  </a:lnTo>
                  <a:lnTo>
                    <a:pt x="0" y="376336"/>
                  </a:lnTo>
                  <a:lnTo>
                    <a:pt x="948" y="326768"/>
                  </a:lnTo>
                  <a:lnTo>
                    <a:pt x="6948" y="275036"/>
                  </a:lnTo>
                  <a:lnTo>
                    <a:pt x="10416" y="225003"/>
                  </a:lnTo>
                  <a:lnTo>
                    <a:pt x="18356" y="172350"/>
                  </a:lnTo>
                  <a:lnTo>
                    <a:pt x="25860" y="117236"/>
                  </a:lnTo>
                  <a:lnTo>
                    <a:pt x="31372" y="62459"/>
                  </a:lnTo>
                  <a:lnTo>
                    <a:pt x="45784" y="5797"/>
                  </a:lnTo>
                  <a:lnTo>
                    <a:pt x="50305" y="915"/>
                  </a:lnTo>
                  <a:lnTo>
                    <a:pt x="55659" y="0"/>
                  </a:lnTo>
                  <a:lnTo>
                    <a:pt x="61567" y="1729"/>
                  </a:lnTo>
                  <a:lnTo>
                    <a:pt x="66676" y="6392"/>
                  </a:lnTo>
                  <a:lnTo>
                    <a:pt x="75472" y="20931"/>
                  </a:lnTo>
                  <a:lnTo>
                    <a:pt x="94255" y="83618"/>
                  </a:lnTo>
                  <a:lnTo>
                    <a:pt x="104915" y="132931"/>
                  </a:lnTo>
                  <a:lnTo>
                    <a:pt x="118997" y="190818"/>
                  </a:lnTo>
                  <a:lnTo>
                    <a:pt x="134214" y="244454"/>
                  </a:lnTo>
                  <a:lnTo>
                    <a:pt x="152298" y="300108"/>
                  </a:lnTo>
                  <a:lnTo>
                    <a:pt x="159158" y="332777"/>
                  </a:lnTo>
                  <a:lnTo>
                    <a:pt x="168141" y="352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716559" y="341123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800787" y="3000621"/>
              <a:ext cx="177179" cy="558012"/>
            </a:xfrm>
            <a:custGeom>
              <a:avLst/>
              <a:gdLst/>
              <a:ahLst/>
              <a:cxnLst/>
              <a:rect l="0" t="0" r="0" b="0"/>
              <a:pathLst>
                <a:path w="177179" h="558012">
                  <a:moveTo>
                    <a:pt x="0" y="0"/>
                  </a:moveTo>
                  <a:lnTo>
                    <a:pt x="37087" y="53875"/>
                  </a:lnTo>
                  <a:lnTo>
                    <a:pt x="84952" y="111037"/>
                  </a:lnTo>
                  <a:lnTo>
                    <a:pt x="118080" y="165390"/>
                  </a:lnTo>
                  <a:lnTo>
                    <a:pt x="147153" y="221186"/>
                  </a:lnTo>
                  <a:lnTo>
                    <a:pt x="169838" y="282857"/>
                  </a:lnTo>
                  <a:lnTo>
                    <a:pt x="177178" y="342959"/>
                  </a:lnTo>
                  <a:lnTo>
                    <a:pt x="175508" y="399891"/>
                  </a:lnTo>
                  <a:lnTo>
                    <a:pt x="164260" y="456197"/>
                  </a:lnTo>
                  <a:lnTo>
                    <a:pt x="138976" y="514967"/>
                  </a:lnTo>
                  <a:lnTo>
                    <a:pt x="115814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64000" y="3177512"/>
              <a:ext cx="410815" cy="212665"/>
            </a:xfrm>
            <a:custGeom>
              <a:avLst/>
              <a:gdLst/>
              <a:ahLst/>
              <a:cxnLst/>
              <a:rect l="0" t="0" r="0" b="0"/>
              <a:pathLst>
                <a:path w="410815" h="212665">
                  <a:moveTo>
                    <a:pt x="0" y="107379"/>
                  </a:moveTo>
                  <a:lnTo>
                    <a:pt x="58616" y="107379"/>
                  </a:lnTo>
                  <a:lnTo>
                    <a:pt x="120026" y="107379"/>
                  </a:lnTo>
                  <a:lnTo>
                    <a:pt x="178430" y="107379"/>
                  </a:lnTo>
                  <a:lnTo>
                    <a:pt x="240616" y="107379"/>
                  </a:lnTo>
                  <a:lnTo>
                    <a:pt x="291872" y="107379"/>
                  </a:lnTo>
                  <a:lnTo>
                    <a:pt x="344103" y="107379"/>
                  </a:lnTo>
                  <a:lnTo>
                    <a:pt x="391035" y="107379"/>
                  </a:lnTo>
                  <a:lnTo>
                    <a:pt x="398730" y="102700"/>
                  </a:lnTo>
                  <a:lnTo>
                    <a:pt x="401521" y="94901"/>
                  </a:lnTo>
                  <a:lnTo>
                    <a:pt x="401041" y="85022"/>
                  </a:lnTo>
                  <a:lnTo>
                    <a:pt x="394270" y="67807"/>
                  </a:lnTo>
                  <a:lnTo>
                    <a:pt x="382291" y="52357"/>
                  </a:lnTo>
                  <a:lnTo>
                    <a:pt x="325746" y="10382"/>
                  </a:lnTo>
                  <a:lnTo>
                    <a:pt x="305043" y="708"/>
                  </a:lnTo>
                  <a:lnTo>
                    <a:pt x="300458" y="0"/>
                  </a:lnTo>
                  <a:lnTo>
                    <a:pt x="299741" y="1868"/>
                  </a:lnTo>
                  <a:lnTo>
                    <a:pt x="301602" y="5453"/>
                  </a:lnTo>
                  <a:lnTo>
                    <a:pt x="358983" y="55355"/>
                  </a:lnTo>
                  <a:lnTo>
                    <a:pt x="405156" y="92960"/>
                  </a:lnTo>
                  <a:lnTo>
                    <a:pt x="409314" y="102446"/>
                  </a:lnTo>
                  <a:lnTo>
                    <a:pt x="410814" y="125463"/>
                  </a:lnTo>
                  <a:lnTo>
                    <a:pt x="406067" y="134643"/>
                  </a:lnTo>
                  <a:lnTo>
                    <a:pt x="345082" y="181339"/>
                  </a:lnTo>
                  <a:lnTo>
                    <a:pt x="294798" y="212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48352" y="316907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6899"/>
                  </a:lnTo>
                  <a:lnTo>
                    <a:pt x="10721" y="140781"/>
                  </a:lnTo>
                  <a:lnTo>
                    <a:pt x="10586" y="198081"/>
                  </a:lnTo>
                  <a:lnTo>
                    <a:pt x="10545" y="248984"/>
                  </a:lnTo>
                  <a:lnTo>
                    <a:pt x="7414" y="28746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64124" y="3097660"/>
              <a:ext cx="290928" cy="426493"/>
            </a:xfrm>
            <a:custGeom>
              <a:avLst/>
              <a:gdLst/>
              <a:ahLst/>
              <a:cxnLst/>
              <a:rect l="0" t="0" r="0" b="0"/>
              <a:pathLst>
                <a:path w="290928" h="426493">
                  <a:moveTo>
                    <a:pt x="0" y="50360"/>
                  </a:moveTo>
                  <a:lnTo>
                    <a:pt x="5589" y="33593"/>
                  </a:lnTo>
                  <a:lnTo>
                    <a:pt x="17692" y="22241"/>
                  </a:lnTo>
                  <a:lnTo>
                    <a:pt x="54058" y="5422"/>
                  </a:lnTo>
                  <a:lnTo>
                    <a:pt x="95826" y="0"/>
                  </a:lnTo>
                  <a:lnTo>
                    <a:pt x="134068" y="3984"/>
                  </a:lnTo>
                  <a:lnTo>
                    <a:pt x="184497" y="24215"/>
                  </a:lnTo>
                  <a:lnTo>
                    <a:pt x="203271" y="37181"/>
                  </a:lnTo>
                  <a:lnTo>
                    <a:pt x="216295" y="53861"/>
                  </a:lnTo>
                  <a:lnTo>
                    <a:pt x="221406" y="63223"/>
                  </a:lnTo>
                  <a:lnTo>
                    <a:pt x="223965" y="82983"/>
                  </a:lnTo>
                  <a:lnTo>
                    <a:pt x="220033" y="102294"/>
                  </a:lnTo>
                  <a:lnTo>
                    <a:pt x="210486" y="118676"/>
                  </a:lnTo>
                  <a:lnTo>
                    <a:pt x="186369" y="141052"/>
                  </a:lnTo>
                  <a:lnTo>
                    <a:pt x="126066" y="169018"/>
                  </a:lnTo>
                  <a:lnTo>
                    <a:pt x="122648" y="170410"/>
                  </a:lnTo>
                  <a:lnTo>
                    <a:pt x="128210" y="168836"/>
                  </a:lnTo>
                  <a:lnTo>
                    <a:pt x="178422" y="177977"/>
                  </a:lnTo>
                  <a:lnTo>
                    <a:pt x="198621" y="185458"/>
                  </a:lnTo>
                  <a:lnTo>
                    <a:pt x="243586" y="215998"/>
                  </a:lnTo>
                  <a:lnTo>
                    <a:pt x="257609" y="232771"/>
                  </a:lnTo>
                  <a:lnTo>
                    <a:pt x="286088" y="283608"/>
                  </a:lnTo>
                  <a:lnTo>
                    <a:pt x="290927" y="308834"/>
                  </a:lnTo>
                  <a:lnTo>
                    <a:pt x="286838" y="332524"/>
                  </a:lnTo>
                  <a:lnTo>
                    <a:pt x="276053" y="353581"/>
                  </a:lnTo>
                  <a:lnTo>
                    <a:pt x="259561" y="370738"/>
                  </a:lnTo>
                  <a:lnTo>
                    <a:pt x="199721" y="406064"/>
                  </a:lnTo>
                  <a:lnTo>
                    <a:pt x="162772" y="420657"/>
                  </a:lnTo>
                  <a:lnTo>
                    <a:pt x="102299" y="426492"/>
                  </a:lnTo>
                  <a:lnTo>
                    <a:pt x="43107" y="414505"/>
                  </a:lnTo>
                  <a:lnTo>
                    <a:pt x="0" y="408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82938" y="3305948"/>
              <a:ext cx="161414" cy="174101"/>
            </a:xfrm>
            <a:custGeom>
              <a:avLst/>
              <a:gdLst/>
              <a:ahLst/>
              <a:cxnLst/>
              <a:rect l="0" t="0" r="0" b="0"/>
              <a:pathLst>
                <a:path w="161414" h="174101">
                  <a:moveTo>
                    <a:pt x="102326" y="21057"/>
                  </a:moveTo>
                  <a:lnTo>
                    <a:pt x="85558" y="15468"/>
                  </a:lnTo>
                  <a:lnTo>
                    <a:pt x="64848" y="18963"/>
                  </a:lnTo>
                  <a:lnTo>
                    <a:pt x="33120" y="34084"/>
                  </a:lnTo>
                  <a:lnTo>
                    <a:pt x="17755" y="47904"/>
                  </a:lnTo>
                  <a:lnTo>
                    <a:pt x="7027" y="65744"/>
                  </a:lnTo>
                  <a:lnTo>
                    <a:pt x="0" y="101108"/>
                  </a:lnTo>
                  <a:lnTo>
                    <a:pt x="4595" y="124486"/>
                  </a:lnTo>
                  <a:lnTo>
                    <a:pt x="15606" y="145404"/>
                  </a:lnTo>
                  <a:lnTo>
                    <a:pt x="32198" y="162500"/>
                  </a:lnTo>
                  <a:lnTo>
                    <a:pt x="54390" y="171658"/>
                  </a:lnTo>
                  <a:lnTo>
                    <a:pt x="66859" y="174100"/>
                  </a:lnTo>
                  <a:lnTo>
                    <a:pt x="90072" y="170574"/>
                  </a:lnTo>
                  <a:lnTo>
                    <a:pt x="119752" y="155436"/>
                  </a:lnTo>
                  <a:lnTo>
                    <a:pt x="143364" y="133012"/>
                  </a:lnTo>
                  <a:lnTo>
                    <a:pt x="150742" y="123770"/>
                  </a:lnTo>
                  <a:lnTo>
                    <a:pt x="158939" y="101022"/>
                  </a:lnTo>
                  <a:lnTo>
                    <a:pt x="161413" y="76484"/>
                  </a:lnTo>
                  <a:lnTo>
                    <a:pt x="158612" y="53880"/>
                  </a:lnTo>
                  <a:lnTo>
                    <a:pt x="150349" y="35255"/>
                  </a:lnTo>
                  <a:lnTo>
                    <a:pt x="144870" y="27013"/>
                  </a:lnTo>
                  <a:lnTo>
                    <a:pt x="129423" y="14735"/>
                  </a:lnTo>
                  <a:lnTo>
                    <a:pt x="1023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211606" y="3300359"/>
              <a:ext cx="158524" cy="181461"/>
            </a:xfrm>
            <a:custGeom>
              <a:avLst/>
              <a:gdLst/>
              <a:ahLst/>
              <a:cxnLst/>
              <a:rect l="0" t="0" r="0" b="0"/>
              <a:pathLst>
                <a:path w="158524" h="181461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42052" y="5611"/>
                  </a:lnTo>
                  <a:lnTo>
                    <a:pt x="26098" y="15737"/>
                  </a:lnTo>
                  <a:lnTo>
                    <a:pt x="14329" y="31157"/>
                  </a:lnTo>
                  <a:lnTo>
                    <a:pt x="9552" y="40181"/>
                  </a:lnTo>
                  <a:lnTo>
                    <a:pt x="8708" y="48538"/>
                  </a:lnTo>
                  <a:lnTo>
                    <a:pt x="14009" y="64061"/>
                  </a:lnTo>
                  <a:lnTo>
                    <a:pt x="21038" y="69137"/>
                  </a:lnTo>
                  <a:lnTo>
                    <a:pt x="84072" y="86803"/>
                  </a:lnTo>
                  <a:lnTo>
                    <a:pt x="114597" y="98152"/>
                  </a:lnTo>
                  <a:lnTo>
                    <a:pt x="153795" y="129057"/>
                  </a:lnTo>
                  <a:lnTo>
                    <a:pt x="157512" y="137034"/>
                  </a:lnTo>
                  <a:lnTo>
                    <a:pt x="158523" y="155256"/>
                  </a:lnTo>
                  <a:lnTo>
                    <a:pt x="154815" y="162689"/>
                  </a:lnTo>
                  <a:lnTo>
                    <a:pt x="141336" y="174067"/>
                  </a:lnTo>
                  <a:lnTo>
                    <a:pt x="108428" y="181460"/>
                  </a:lnTo>
                  <a:lnTo>
                    <a:pt x="49937" y="172711"/>
                  </a:lnTo>
                  <a:lnTo>
                    <a:pt x="0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64290" y="3063792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0" y="217372"/>
                  </a:lnTo>
                  <a:lnTo>
                    <a:pt x="0" y="274587"/>
                  </a:lnTo>
                  <a:lnTo>
                    <a:pt x="0" y="327934"/>
                  </a:lnTo>
                  <a:lnTo>
                    <a:pt x="0" y="38223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348477" y="3216131"/>
              <a:ext cx="231627" cy="26647"/>
            </a:xfrm>
            <a:custGeom>
              <a:avLst/>
              <a:gdLst/>
              <a:ahLst/>
              <a:cxnLst/>
              <a:rect l="0" t="0" r="0" b="0"/>
              <a:pathLst>
                <a:path w="231627" h="26647">
                  <a:moveTo>
                    <a:pt x="231626" y="5589"/>
                  </a:moveTo>
                  <a:lnTo>
                    <a:pt x="214859" y="0"/>
                  </a:lnTo>
                  <a:lnTo>
                    <a:pt x="162110" y="3272"/>
                  </a:lnTo>
                  <a:lnTo>
                    <a:pt x="105418" y="8251"/>
                  </a:lnTo>
                  <a:lnTo>
                    <a:pt x="49159" y="2015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44522" y="3284891"/>
              <a:ext cx="127446" cy="168636"/>
            </a:xfrm>
            <a:custGeom>
              <a:avLst/>
              <a:gdLst/>
              <a:ahLst/>
              <a:cxnLst/>
              <a:rect l="0" t="0" r="0" b="0"/>
              <a:pathLst>
                <a:path w="127446" h="168636">
                  <a:moveTo>
                    <a:pt x="98752" y="10528"/>
                  </a:moveTo>
                  <a:lnTo>
                    <a:pt x="76396" y="10528"/>
                  </a:lnTo>
                  <a:lnTo>
                    <a:pt x="67470" y="14038"/>
                  </a:lnTo>
                  <a:lnTo>
                    <a:pt x="29064" y="48902"/>
                  </a:lnTo>
                  <a:lnTo>
                    <a:pt x="8991" y="85569"/>
                  </a:lnTo>
                  <a:lnTo>
                    <a:pt x="1147" y="105881"/>
                  </a:lnTo>
                  <a:lnTo>
                    <a:pt x="0" y="126607"/>
                  </a:lnTo>
                  <a:lnTo>
                    <a:pt x="4559" y="146347"/>
                  </a:lnTo>
                  <a:lnTo>
                    <a:pt x="14385" y="162919"/>
                  </a:lnTo>
                  <a:lnTo>
                    <a:pt x="22620" y="167104"/>
                  </a:lnTo>
                  <a:lnTo>
                    <a:pt x="44249" y="168635"/>
                  </a:lnTo>
                  <a:lnTo>
                    <a:pt x="77144" y="157330"/>
                  </a:lnTo>
                  <a:lnTo>
                    <a:pt x="103528" y="139163"/>
                  </a:lnTo>
                  <a:lnTo>
                    <a:pt x="115692" y="119562"/>
                  </a:lnTo>
                  <a:lnTo>
                    <a:pt x="123829" y="95253"/>
                  </a:lnTo>
                  <a:lnTo>
                    <a:pt x="127445" y="68851"/>
                  </a:lnTo>
                  <a:lnTo>
                    <a:pt x="122813" y="44638"/>
                  </a:lnTo>
                  <a:lnTo>
                    <a:pt x="112955" y="24519"/>
                  </a:lnTo>
                  <a:lnTo>
                    <a:pt x="882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12254" y="3263311"/>
              <a:ext cx="183705" cy="199001"/>
            </a:xfrm>
            <a:custGeom>
              <a:avLst/>
              <a:gdLst/>
              <a:ahLst/>
              <a:cxnLst/>
              <a:rect l="0" t="0" r="0" b="0"/>
              <a:pathLst>
                <a:path w="183705" h="199001">
                  <a:moveTo>
                    <a:pt x="15248" y="105808"/>
                  </a:moveTo>
                  <a:lnTo>
                    <a:pt x="26427" y="122575"/>
                  </a:lnTo>
                  <a:lnTo>
                    <a:pt x="33379" y="155360"/>
                  </a:lnTo>
                  <a:lnTo>
                    <a:pt x="35438" y="194709"/>
                  </a:lnTo>
                  <a:lnTo>
                    <a:pt x="34558" y="199000"/>
                  </a:lnTo>
                  <a:lnTo>
                    <a:pt x="32801" y="197182"/>
                  </a:lnTo>
                  <a:lnTo>
                    <a:pt x="11534" y="136579"/>
                  </a:lnTo>
                  <a:lnTo>
                    <a:pt x="0" y="80647"/>
                  </a:lnTo>
                  <a:lnTo>
                    <a:pt x="1842" y="56021"/>
                  </a:lnTo>
                  <a:lnTo>
                    <a:pt x="9680" y="36497"/>
                  </a:lnTo>
                  <a:lnTo>
                    <a:pt x="22132" y="20021"/>
                  </a:lnTo>
                  <a:lnTo>
                    <a:pt x="39365" y="4899"/>
                  </a:lnTo>
                  <a:lnTo>
                    <a:pt x="48873" y="1101"/>
                  </a:lnTo>
                  <a:lnTo>
                    <a:pt x="68797" y="0"/>
                  </a:lnTo>
                  <a:lnTo>
                    <a:pt x="99745" y="11546"/>
                  </a:lnTo>
                  <a:lnTo>
                    <a:pt x="125552" y="29785"/>
                  </a:lnTo>
                  <a:lnTo>
                    <a:pt x="154063" y="65314"/>
                  </a:lnTo>
                  <a:lnTo>
                    <a:pt x="176017" y="122139"/>
                  </a:lnTo>
                  <a:lnTo>
                    <a:pt x="183704" y="158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2581523" y="3999644"/>
            <a:ext cx="178786" cy="579068"/>
          </a:xfrm>
          <a:custGeom>
            <a:avLst/>
            <a:gdLst/>
            <a:ahLst/>
            <a:cxnLst/>
            <a:rect l="0" t="0" r="0" b="0"/>
            <a:pathLst>
              <a:path w="178786" h="579068">
                <a:moveTo>
                  <a:pt x="178785" y="0"/>
                </a:moveTo>
                <a:lnTo>
                  <a:pt x="119192" y="49498"/>
                </a:lnTo>
                <a:lnTo>
                  <a:pt x="77016" y="105934"/>
                </a:lnTo>
                <a:lnTo>
                  <a:pt x="41916" y="161133"/>
                </a:lnTo>
                <a:lnTo>
                  <a:pt x="19428" y="214713"/>
                </a:lnTo>
                <a:lnTo>
                  <a:pt x="4891" y="277592"/>
                </a:lnTo>
                <a:lnTo>
                  <a:pt x="806" y="336287"/>
                </a:lnTo>
                <a:lnTo>
                  <a:pt x="0" y="392941"/>
                </a:lnTo>
                <a:lnTo>
                  <a:pt x="16651" y="449192"/>
                </a:lnTo>
                <a:lnTo>
                  <a:pt x="42471" y="499124"/>
                </a:lnTo>
                <a:lnTo>
                  <a:pt x="98089" y="560107"/>
                </a:lnTo>
                <a:lnTo>
                  <a:pt x="126143" y="5790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2741971" y="4012344"/>
            <a:ext cx="2744924" cy="558012"/>
            <a:chOff x="2741971" y="4012344"/>
            <a:chExt cx="2744924" cy="558012"/>
          </a:xfrm>
        </p:grpSpPr>
        <p:sp>
          <p:nvSpPr>
            <p:cNvPr id="153" name="Freeform 152"/>
            <p:cNvSpPr/>
            <p:nvPr/>
          </p:nvSpPr>
          <p:spPr>
            <a:xfrm>
              <a:off x="2741971" y="4145302"/>
              <a:ext cx="186794" cy="295613"/>
            </a:xfrm>
            <a:custGeom>
              <a:avLst/>
              <a:gdLst/>
              <a:ahLst/>
              <a:cxnLst/>
              <a:rect l="0" t="0" r="0" b="0"/>
              <a:pathLst>
                <a:path w="186794" h="295613">
                  <a:moveTo>
                    <a:pt x="165736" y="24970"/>
                  </a:moveTo>
                  <a:lnTo>
                    <a:pt x="147756" y="9329"/>
                  </a:lnTo>
                  <a:lnTo>
                    <a:pt x="130839" y="1251"/>
                  </a:lnTo>
                  <a:lnTo>
                    <a:pt x="108502" y="0"/>
                  </a:lnTo>
                  <a:lnTo>
                    <a:pt x="84147" y="4514"/>
                  </a:lnTo>
                  <a:lnTo>
                    <a:pt x="51874" y="20208"/>
                  </a:lnTo>
                  <a:lnTo>
                    <a:pt x="34802" y="32992"/>
                  </a:lnTo>
                  <a:lnTo>
                    <a:pt x="17627" y="58932"/>
                  </a:lnTo>
                  <a:lnTo>
                    <a:pt x="2513" y="107545"/>
                  </a:lnTo>
                  <a:lnTo>
                    <a:pt x="0" y="148352"/>
                  </a:lnTo>
                  <a:lnTo>
                    <a:pt x="9039" y="200943"/>
                  </a:lnTo>
                  <a:lnTo>
                    <a:pt x="26688" y="255030"/>
                  </a:lnTo>
                  <a:lnTo>
                    <a:pt x="38037" y="271888"/>
                  </a:lnTo>
                  <a:lnTo>
                    <a:pt x="53999" y="284060"/>
                  </a:lnTo>
                  <a:lnTo>
                    <a:pt x="73961" y="292200"/>
                  </a:lnTo>
                  <a:lnTo>
                    <a:pt x="110338" y="295612"/>
                  </a:lnTo>
                  <a:lnTo>
                    <a:pt x="132926" y="292264"/>
                  </a:lnTo>
                  <a:lnTo>
                    <a:pt x="151544" y="283757"/>
                  </a:lnTo>
                  <a:lnTo>
                    <a:pt x="172060" y="272053"/>
                  </a:lnTo>
                  <a:lnTo>
                    <a:pt x="186793" y="267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18277" y="4128158"/>
              <a:ext cx="10530" cy="294798"/>
            </a:xfrm>
            <a:custGeom>
              <a:avLst/>
              <a:gdLst/>
              <a:ahLst/>
              <a:cxnLst/>
              <a:rect l="0" t="0" r="0" b="0"/>
              <a:pathLst>
                <a:path w="10530" h="294798">
                  <a:moveTo>
                    <a:pt x="10529" y="0"/>
                  </a:moveTo>
                  <a:lnTo>
                    <a:pt x="2196" y="37478"/>
                  </a:lnTo>
                  <a:lnTo>
                    <a:pt x="434" y="94490"/>
                  </a:lnTo>
                  <a:lnTo>
                    <a:pt x="86" y="153672"/>
                  </a:lnTo>
                  <a:lnTo>
                    <a:pt x="17" y="213542"/>
                  </a:lnTo>
                  <a:lnTo>
                    <a:pt x="6" y="257854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23521" y="411762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3" y="8333"/>
                  </a:lnTo>
                  <a:lnTo>
                    <a:pt x="70923" y="10095"/>
                  </a:lnTo>
                  <a:lnTo>
                    <a:pt x="1257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160391" y="4043930"/>
              <a:ext cx="151958" cy="526426"/>
            </a:xfrm>
            <a:custGeom>
              <a:avLst/>
              <a:gdLst/>
              <a:ahLst/>
              <a:cxnLst/>
              <a:rect l="0" t="0" r="0" b="0"/>
              <a:pathLst>
                <a:path w="151958" h="526426">
                  <a:moveTo>
                    <a:pt x="0" y="0"/>
                  </a:moveTo>
                  <a:lnTo>
                    <a:pt x="35917" y="53874"/>
                  </a:lnTo>
                  <a:lnTo>
                    <a:pt x="70299" y="116625"/>
                  </a:lnTo>
                  <a:lnTo>
                    <a:pt x="105299" y="172491"/>
                  </a:lnTo>
                  <a:lnTo>
                    <a:pt x="131977" y="233111"/>
                  </a:lnTo>
                  <a:lnTo>
                    <a:pt x="147126" y="293358"/>
                  </a:lnTo>
                  <a:lnTo>
                    <a:pt x="151957" y="321064"/>
                  </a:lnTo>
                  <a:lnTo>
                    <a:pt x="142641" y="383914"/>
                  </a:lnTo>
                  <a:lnTo>
                    <a:pt x="121200" y="437790"/>
                  </a:lnTo>
                  <a:lnTo>
                    <a:pt x="87523" y="494259"/>
                  </a:lnTo>
                  <a:lnTo>
                    <a:pt x="7370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18360" y="4119995"/>
              <a:ext cx="551997" cy="302961"/>
            </a:xfrm>
            <a:custGeom>
              <a:avLst/>
              <a:gdLst/>
              <a:ahLst/>
              <a:cxnLst/>
              <a:rect l="0" t="0" r="0" b="0"/>
              <a:pathLst>
                <a:path w="551997" h="302961">
                  <a:moveTo>
                    <a:pt x="0" y="123976"/>
                  </a:moveTo>
                  <a:lnTo>
                    <a:pt x="58617" y="123976"/>
                  </a:lnTo>
                  <a:lnTo>
                    <a:pt x="121453" y="132309"/>
                  </a:lnTo>
                  <a:lnTo>
                    <a:pt x="170127" y="133854"/>
                  </a:lnTo>
                  <a:lnTo>
                    <a:pt x="221594" y="134312"/>
                  </a:lnTo>
                  <a:lnTo>
                    <a:pt x="280208" y="140056"/>
                  </a:lnTo>
                  <a:lnTo>
                    <a:pt x="342393" y="145220"/>
                  </a:lnTo>
                  <a:lnTo>
                    <a:pt x="392478" y="151977"/>
                  </a:lnTo>
                  <a:lnTo>
                    <a:pt x="451917" y="154854"/>
                  </a:lnTo>
                  <a:lnTo>
                    <a:pt x="508718" y="161011"/>
                  </a:lnTo>
                  <a:lnTo>
                    <a:pt x="545355" y="158996"/>
                  </a:lnTo>
                  <a:lnTo>
                    <a:pt x="550743" y="154342"/>
                  </a:lnTo>
                  <a:lnTo>
                    <a:pt x="551996" y="147729"/>
                  </a:lnTo>
                  <a:lnTo>
                    <a:pt x="550492" y="139812"/>
                  </a:lnTo>
                  <a:lnTo>
                    <a:pt x="537195" y="117490"/>
                  </a:lnTo>
                  <a:lnTo>
                    <a:pt x="480416" y="58303"/>
                  </a:lnTo>
                  <a:lnTo>
                    <a:pt x="421968" y="15270"/>
                  </a:lnTo>
                  <a:lnTo>
                    <a:pt x="403708" y="0"/>
                  </a:lnTo>
                  <a:lnTo>
                    <a:pt x="457636" y="55154"/>
                  </a:lnTo>
                  <a:lnTo>
                    <a:pt x="507922" y="112706"/>
                  </a:lnTo>
                  <a:lnTo>
                    <a:pt x="533645" y="147313"/>
                  </a:lnTo>
                  <a:lnTo>
                    <a:pt x="538257" y="157081"/>
                  </a:lnTo>
                  <a:lnTo>
                    <a:pt x="540263" y="180414"/>
                  </a:lnTo>
                  <a:lnTo>
                    <a:pt x="536085" y="204042"/>
                  </a:lnTo>
                  <a:lnTo>
                    <a:pt x="526429" y="222342"/>
                  </a:lnTo>
                  <a:lnTo>
                    <a:pt x="492761" y="253154"/>
                  </a:lnTo>
                  <a:lnTo>
                    <a:pt x="433826" y="287477"/>
                  </a:lnTo>
                  <a:lnTo>
                    <a:pt x="410612" y="302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234298" y="4033401"/>
              <a:ext cx="8334" cy="431670"/>
            </a:xfrm>
            <a:custGeom>
              <a:avLst/>
              <a:gdLst/>
              <a:ahLst/>
              <a:cxnLst/>
              <a:rect l="0" t="0" r="0" b="0"/>
              <a:pathLst>
                <a:path w="8334" h="431670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3120" y="221686"/>
                  </a:lnTo>
                  <a:lnTo>
                    <a:pt x="8333" y="284444"/>
                  </a:lnTo>
                  <a:lnTo>
                    <a:pt x="6759" y="344373"/>
                  </a:lnTo>
                  <a:lnTo>
                    <a:pt x="2003" y="39293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371169" y="4012344"/>
              <a:ext cx="9554" cy="431670"/>
            </a:xfrm>
            <a:custGeom>
              <a:avLst/>
              <a:gdLst/>
              <a:ahLst/>
              <a:cxnLst/>
              <a:rect l="0" t="0" r="0" b="0"/>
              <a:pathLst>
                <a:path w="9554" h="431670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9553" y="159481"/>
                  </a:lnTo>
                  <a:lnTo>
                    <a:pt x="7216" y="216900"/>
                  </a:lnTo>
                  <a:lnTo>
                    <a:pt x="1425" y="279151"/>
                  </a:lnTo>
                  <a:lnTo>
                    <a:pt x="422" y="338515"/>
                  </a:lnTo>
                  <a:lnTo>
                    <a:pt x="83" y="40113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65884" y="429661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16271" y="4255252"/>
              <a:ext cx="197054" cy="217581"/>
            </a:xfrm>
            <a:custGeom>
              <a:avLst/>
              <a:gdLst/>
              <a:ahLst/>
              <a:cxnLst/>
              <a:rect l="0" t="0" r="0" b="0"/>
              <a:pathLst>
                <a:path w="197054" h="217581">
                  <a:moveTo>
                    <a:pt x="112825" y="51890"/>
                  </a:moveTo>
                  <a:lnTo>
                    <a:pt x="92582" y="7928"/>
                  </a:lnTo>
                  <a:lnTo>
                    <a:pt x="85291" y="2695"/>
                  </a:lnTo>
                  <a:lnTo>
                    <a:pt x="76922" y="376"/>
                  </a:lnTo>
                  <a:lnTo>
                    <a:pt x="67833" y="0"/>
                  </a:lnTo>
                  <a:lnTo>
                    <a:pt x="51495" y="5821"/>
                  </a:lnTo>
                  <a:lnTo>
                    <a:pt x="21942" y="28622"/>
                  </a:lnTo>
                  <a:lnTo>
                    <a:pt x="6218" y="65533"/>
                  </a:lnTo>
                  <a:lnTo>
                    <a:pt x="0" y="128068"/>
                  </a:lnTo>
                  <a:lnTo>
                    <a:pt x="11905" y="187701"/>
                  </a:lnTo>
                  <a:lnTo>
                    <a:pt x="24688" y="206227"/>
                  </a:lnTo>
                  <a:lnTo>
                    <a:pt x="33010" y="214443"/>
                  </a:lnTo>
                  <a:lnTo>
                    <a:pt x="40898" y="217580"/>
                  </a:lnTo>
                  <a:lnTo>
                    <a:pt x="48496" y="217332"/>
                  </a:lnTo>
                  <a:lnTo>
                    <a:pt x="55901" y="214827"/>
                  </a:lnTo>
                  <a:lnTo>
                    <a:pt x="67249" y="202685"/>
                  </a:lnTo>
                  <a:lnTo>
                    <a:pt x="91464" y="146021"/>
                  </a:lnTo>
                  <a:lnTo>
                    <a:pt x="108106" y="92752"/>
                  </a:lnTo>
                  <a:lnTo>
                    <a:pt x="110257" y="62177"/>
                  </a:lnTo>
                  <a:lnTo>
                    <a:pt x="108773" y="62258"/>
                  </a:lnTo>
                  <a:lnTo>
                    <a:pt x="106614" y="65821"/>
                  </a:lnTo>
                  <a:lnTo>
                    <a:pt x="107335" y="79139"/>
                  </a:lnTo>
                  <a:lnTo>
                    <a:pt x="117330" y="116284"/>
                  </a:lnTo>
                  <a:lnTo>
                    <a:pt x="132747" y="141420"/>
                  </a:lnTo>
                  <a:lnTo>
                    <a:pt x="148586" y="153292"/>
                  </a:lnTo>
                  <a:lnTo>
                    <a:pt x="157722" y="158096"/>
                  </a:lnTo>
                  <a:lnTo>
                    <a:pt x="174113" y="160314"/>
                  </a:lnTo>
                  <a:lnTo>
                    <a:pt x="197053" y="15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13886" y="4243971"/>
              <a:ext cx="104724" cy="156256"/>
            </a:xfrm>
            <a:custGeom>
              <a:avLst/>
              <a:gdLst/>
              <a:ahLst/>
              <a:cxnLst/>
              <a:rect l="0" t="0" r="0" b="0"/>
              <a:pathLst>
                <a:path w="104724" h="156256">
                  <a:moveTo>
                    <a:pt x="20495" y="84228"/>
                  </a:moveTo>
                  <a:lnTo>
                    <a:pt x="20495" y="138373"/>
                  </a:lnTo>
                  <a:lnTo>
                    <a:pt x="20495" y="151910"/>
                  </a:lnTo>
                  <a:lnTo>
                    <a:pt x="19325" y="156255"/>
                  </a:lnTo>
                  <a:lnTo>
                    <a:pt x="17375" y="154473"/>
                  </a:lnTo>
                  <a:lnTo>
                    <a:pt x="5841" y="117991"/>
                  </a:lnTo>
                  <a:lnTo>
                    <a:pt x="703" y="65724"/>
                  </a:lnTo>
                  <a:lnTo>
                    <a:pt x="0" y="38180"/>
                  </a:lnTo>
                  <a:lnTo>
                    <a:pt x="4492" y="28963"/>
                  </a:lnTo>
                  <a:lnTo>
                    <a:pt x="12166" y="22818"/>
                  </a:lnTo>
                  <a:lnTo>
                    <a:pt x="33171" y="15991"/>
                  </a:lnTo>
                  <a:lnTo>
                    <a:pt x="78545" y="8488"/>
                  </a:lnTo>
                  <a:lnTo>
                    <a:pt x="1047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23894" y="403340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19" y="221550"/>
                  </a:lnTo>
                  <a:lnTo>
                    <a:pt x="8333" y="281284"/>
                  </a:lnTo>
                  <a:lnTo>
                    <a:pt x="9878" y="332908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739666" y="414921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22155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972778" y="4022873"/>
              <a:ext cx="114329" cy="379027"/>
            </a:xfrm>
            <a:custGeom>
              <a:avLst/>
              <a:gdLst/>
              <a:ahLst/>
              <a:cxnLst/>
              <a:rect l="0" t="0" r="0" b="0"/>
              <a:pathLst>
                <a:path w="114329" h="379027">
                  <a:moveTo>
                    <a:pt x="30101" y="379026"/>
                  </a:moveTo>
                  <a:lnTo>
                    <a:pt x="21767" y="341548"/>
                  </a:lnTo>
                  <a:lnTo>
                    <a:pt x="20006" y="290124"/>
                  </a:lnTo>
                  <a:lnTo>
                    <a:pt x="12422" y="233736"/>
                  </a:lnTo>
                  <a:lnTo>
                    <a:pt x="6591" y="170605"/>
                  </a:lnTo>
                  <a:lnTo>
                    <a:pt x="110" y="112729"/>
                  </a:lnTo>
                  <a:lnTo>
                    <a:pt x="0" y="57405"/>
                  </a:lnTo>
                  <a:lnTo>
                    <a:pt x="4244" y="33702"/>
                  </a:lnTo>
                  <a:lnTo>
                    <a:pt x="9353" y="24808"/>
                  </a:lnTo>
                  <a:lnTo>
                    <a:pt x="24389" y="11805"/>
                  </a:lnTo>
                  <a:lnTo>
                    <a:pt x="45890" y="5247"/>
                  </a:lnTo>
                  <a:lnTo>
                    <a:pt x="81182" y="1554"/>
                  </a:lnTo>
                  <a:lnTo>
                    <a:pt x="1143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29179" y="424397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062694" y="4265028"/>
              <a:ext cx="116316" cy="168656"/>
            </a:xfrm>
            <a:custGeom>
              <a:avLst/>
              <a:gdLst/>
              <a:ahLst/>
              <a:cxnLst/>
              <a:rect l="0" t="0" r="0" b="0"/>
              <a:pathLst>
                <a:path w="116316" h="168656">
                  <a:moveTo>
                    <a:pt x="77055" y="0"/>
                  </a:moveTo>
                  <a:lnTo>
                    <a:pt x="53008" y="9576"/>
                  </a:lnTo>
                  <a:lnTo>
                    <a:pt x="17462" y="39404"/>
                  </a:lnTo>
                  <a:lnTo>
                    <a:pt x="1946" y="65487"/>
                  </a:lnTo>
                  <a:lnTo>
                    <a:pt x="0" y="91497"/>
                  </a:lnTo>
                  <a:lnTo>
                    <a:pt x="4204" y="120214"/>
                  </a:lnTo>
                  <a:lnTo>
                    <a:pt x="13871" y="144676"/>
                  </a:lnTo>
                  <a:lnTo>
                    <a:pt x="29086" y="161007"/>
                  </a:lnTo>
                  <a:lnTo>
                    <a:pt x="38057" y="166999"/>
                  </a:lnTo>
                  <a:lnTo>
                    <a:pt x="47547" y="168655"/>
                  </a:lnTo>
                  <a:lnTo>
                    <a:pt x="67450" y="164255"/>
                  </a:lnTo>
                  <a:lnTo>
                    <a:pt x="92796" y="148624"/>
                  </a:lnTo>
                  <a:lnTo>
                    <a:pt x="104718" y="132736"/>
                  </a:lnTo>
                  <a:lnTo>
                    <a:pt x="112746" y="112806"/>
                  </a:lnTo>
                  <a:lnTo>
                    <a:pt x="116315" y="88351"/>
                  </a:lnTo>
                  <a:lnTo>
                    <a:pt x="111661" y="65003"/>
                  </a:lnTo>
                  <a:lnTo>
                    <a:pt x="95888" y="35248"/>
                  </a:lnTo>
                  <a:lnTo>
                    <a:pt x="7705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196262" y="4254500"/>
              <a:ext cx="111944" cy="151274"/>
            </a:xfrm>
            <a:custGeom>
              <a:avLst/>
              <a:gdLst/>
              <a:ahLst/>
              <a:cxnLst/>
              <a:rect l="0" t="0" r="0" b="0"/>
              <a:pathLst>
                <a:path w="111944" h="151274">
                  <a:moveTo>
                    <a:pt x="17186" y="73699"/>
                  </a:moveTo>
                  <a:lnTo>
                    <a:pt x="35145" y="127574"/>
                  </a:lnTo>
                  <a:lnTo>
                    <a:pt x="43044" y="151273"/>
                  </a:lnTo>
                  <a:lnTo>
                    <a:pt x="33299" y="131397"/>
                  </a:lnTo>
                  <a:lnTo>
                    <a:pt x="4837" y="82337"/>
                  </a:lnTo>
                  <a:lnTo>
                    <a:pt x="0" y="57261"/>
                  </a:lnTo>
                  <a:lnTo>
                    <a:pt x="4089" y="36758"/>
                  </a:lnTo>
                  <a:lnTo>
                    <a:pt x="8455" y="28014"/>
                  </a:lnTo>
                  <a:lnTo>
                    <a:pt x="22664" y="15180"/>
                  </a:lnTo>
                  <a:lnTo>
                    <a:pt x="41848" y="6746"/>
                  </a:lnTo>
                  <a:lnTo>
                    <a:pt x="86052" y="1332"/>
                  </a:lnTo>
                  <a:lnTo>
                    <a:pt x="111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356907" y="4020704"/>
              <a:ext cx="129988" cy="442605"/>
            </a:xfrm>
            <a:custGeom>
              <a:avLst/>
              <a:gdLst/>
              <a:ahLst/>
              <a:cxnLst/>
              <a:rect l="0" t="0" r="0" b="0"/>
              <a:pathLst>
                <a:path w="129988" h="442605">
                  <a:moveTo>
                    <a:pt x="88168" y="296967"/>
                  </a:moveTo>
                  <a:lnTo>
                    <a:pt x="82579" y="280199"/>
                  </a:lnTo>
                  <a:lnTo>
                    <a:pt x="70476" y="268847"/>
                  </a:lnTo>
                  <a:lnTo>
                    <a:pt x="62336" y="264182"/>
                  </a:lnTo>
                  <a:lnTo>
                    <a:pt x="53399" y="263412"/>
                  </a:lnTo>
                  <a:lnTo>
                    <a:pt x="34111" y="268795"/>
                  </a:lnTo>
                  <a:lnTo>
                    <a:pt x="20079" y="282107"/>
                  </a:lnTo>
                  <a:lnTo>
                    <a:pt x="5603" y="312451"/>
                  </a:lnTo>
                  <a:lnTo>
                    <a:pt x="0" y="336604"/>
                  </a:lnTo>
                  <a:lnTo>
                    <a:pt x="8780" y="396986"/>
                  </a:lnTo>
                  <a:lnTo>
                    <a:pt x="23961" y="432277"/>
                  </a:lnTo>
                  <a:lnTo>
                    <a:pt x="32496" y="438646"/>
                  </a:lnTo>
                  <a:lnTo>
                    <a:pt x="54456" y="442604"/>
                  </a:lnTo>
                  <a:lnTo>
                    <a:pt x="63354" y="439681"/>
                  </a:lnTo>
                  <a:lnTo>
                    <a:pt x="70455" y="434224"/>
                  </a:lnTo>
                  <a:lnTo>
                    <a:pt x="95848" y="394659"/>
                  </a:lnTo>
                  <a:lnTo>
                    <a:pt x="114988" y="335718"/>
                  </a:lnTo>
                  <a:lnTo>
                    <a:pt x="126915" y="275376"/>
                  </a:lnTo>
                  <a:lnTo>
                    <a:pt x="129285" y="212580"/>
                  </a:lnTo>
                  <a:lnTo>
                    <a:pt x="129987" y="149521"/>
                  </a:lnTo>
                  <a:lnTo>
                    <a:pt x="127076" y="95742"/>
                  </a:lnTo>
                  <a:lnTo>
                    <a:pt x="115611" y="40539"/>
                  </a:lnTo>
                  <a:lnTo>
                    <a:pt x="105528" y="4179"/>
                  </a:lnTo>
                  <a:lnTo>
                    <a:pt x="100911" y="0"/>
                  </a:lnTo>
                  <a:lnTo>
                    <a:pt x="95494" y="723"/>
                  </a:lnTo>
                  <a:lnTo>
                    <a:pt x="89543" y="4715"/>
                  </a:lnTo>
                  <a:lnTo>
                    <a:pt x="79810" y="18508"/>
                  </a:lnTo>
                  <a:lnTo>
                    <a:pt x="72755" y="37507"/>
                  </a:lnTo>
                  <a:lnTo>
                    <a:pt x="68226" y="90951"/>
                  </a:lnTo>
                  <a:lnTo>
                    <a:pt x="67442" y="143508"/>
                  </a:lnTo>
                  <a:lnTo>
                    <a:pt x="67209" y="200415"/>
                  </a:lnTo>
                  <a:lnTo>
                    <a:pt x="70260" y="254321"/>
                  </a:lnTo>
                  <a:lnTo>
                    <a:pt x="81771" y="313759"/>
                  </a:lnTo>
                  <a:lnTo>
                    <a:pt x="98779" y="366985"/>
                  </a:lnTo>
                  <a:lnTo>
                    <a:pt x="109226" y="391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866981" y="5065140"/>
            <a:ext cx="2736023" cy="698597"/>
            <a:chOff x="2866981" y="5065140"/>
            <a:chExt cx="2736023" cy="698597"/>
          </a:xfrm>
        </p:grpSpPr>
        <p:sp>
          <p:nvSpPr>
            <p:cNvPr id="171" name="Freeform 170"/>
            <p:cNvSpPr/>
            <p:nvPr/>
          </p:nvSpPr>
          <p:spPr>
            <a:xfrm>
              <a:off x="2866981" y="5161793"/>
              <a:ext cx="146012" cy="568540"/>
            </a:xfrm>
            <a:custGeom>
              <a:avLst/>
              <a:gdLst/>
              <a:ahLst/>
              <a:cxnLst/>
              <a:rect l="0" t="0" r="0" b="0"/>
              <a:pathLst>
                <a:path w="146012" h="568540">
                  <a:moveTo>
                    <a:pt x="103897" y="0"/>
                  </a:moveTo>
                  <a:lnTo>
                    <a:pt x="69151" y="37086"/>
                  </a:lnTo>
                  <a:lnTo>
                    <a:pt x="48254" y="90542"/>
                  </a:lnTo>
                  <a:lnTo>
                    <a:pt x="30265" y="146844"/>
                  </a:lnTo>
                  <a:lnTo>
                    <a:pt x="12659" y="209544"/>
                  </a:lnTo>
                  <a:lnTo>
                    <a:pt x="3294" y="257969"/>
                  </a:lnTo>
                  <a:lnTo>
                    <a:pt x="0" y="308192"/>
                  </a:lnTo>
                  <a:lnTo>
                    <a:pt x="2006" y="370797"/>
                  </a:lnTo>
                  <a:lnTo>
                    <a:pt x="13321" y="433552"/>
                  </a:lnTo>
                  <a:lnTo>
                    <a:pt x="33406" y="493701"/>
                  </a:lnTo>
                  <a:lnTo>
                    <a:pt x="46832" y="514221"/>
                  </a:lnTo>
                  <a:lnTo>
                    <a:pt x="94173" y="553818"/>
                  </a:lnTo>
                  <a:lnTo>
                    <a:pt x="114783" y="561996"/>
                  </a:lnTo>
                  <a:lnTo>
                    <a:pt x="146011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12992" y="5374307"/>
              <a:ext cx="252685" cy="389430"/>
            </a:xfrm>
            <a:custGeom>
              <a:avLst/>
              <a:gdLst/>
              <a:ahLst/>
              <a:cxnLst/>
              <a:rect l="0" t="0" r="0" b="0"/>
              <a:pathLst>
                <a:path w="252685" h="389430">
                  <a:moveTo>
                    <a:pt x="0" y="71755"/>
                  </a:moveTo>
                  <a:lnTo>
                    <a:pt x="5590" y="130372"/>
                  </a:lnTo>
                  <a:lnTo>
                    <a:pt x="17959" y="185716"/>
                  </a:lnTo>
                  <a:lnTo>
                    <a:pt x="27028" y="234723"/>
                  </a:lnTo>
                  <a:lnTo>
                    <a:pt x="31405" y="285118"/>
                  </a:lnTo>
                  <a:lnTo>
                    <a:pt x="42772" y="341542"/>
                  </a:lnTo>
                  <a:lnTo>
                    <a:pt x="57409" y="389429"/>
                  </a:lnTo>
                  <a:lnTo>
                    <a:pt x="41572" y="327706"/>
                  </a:lnTo>
                  <a:lnTo>
                    <a:pt x="31425" y="280174"/>
                  </a:lnTo>
                  <a:lnTo>
                    <a:pt x="23105" y="217300"/>
                  </a:lnTo>
                  <a:lnTo>
                    <a:pt x="14226" y="165886"/>
                  </a:lnTo>
                  <a:lnTo>
                    <a:pt x="11259" y="104950"/>
                  </a:lnTo>
                  <a:lnTo>
                    <a:pt x="16262" y="47507"/>
                  </a:lnTo>
                  <a:lnTo>
                    <a:pt x="25226" y="10758"/>
                  </a:lnTo>
                  <a:lnTo>
                    <a:pt x="32025" y="4184"/>
                  </a:lnTo>
                  <a:lnTo>
                    <a:pt x="41237" y="972"/>
                  </a:lnTo>
                  <a:lnTo>
                    <a:pt x="52058" y="0"/>
                  </a:lnTo>
                  <a:lnTo>
                    <a:pt x="61612" y="2861"/>
                  </a:lnTo>
                  <a:lnTo>
                    <a:pt x="78466" y="15400"/>
                  </a:lnTo>
                  <a:lnTo>
                    <a:pt x="95519" y="42189"/>
                  </a:lnTo>
                  <a:lnTo>
                    <a:pt x="115452" y="101411"/>
                  </a:lnTo>
                  <a:lnTo>
                    <a:pt x="120333" y="123540"/>
                  </a:lnTo>
                  <a:lnTo>
                    <a:pt x="118602" y="145074"/>
                  </a:lnTo>
                  <a:lnTo>
                    <a:pt x="99554" y="187493"/>
                  </a:lnTo>
                  <a:lnTo>
                    <a:pt x="86750" y="208592"/>
                  </a:lnTo>
                  <a:lnTo>
                    <a:pt x="77721" y="215623"/>
                  </a:lnTo>
                  <a:lnTo>
                    <a:pt x="55210" y="223434"/>
                  </a:lnTo>
                  <a:lnTo>
                    <a:pt x="50845" y="226687"/>
                  </a:lnTo>
                  <a:lnTo>
                    <a:pt x="51444" y="230025"/>
                  </a:lnTo>
                  <a:lnTo>
                    <a:pt x="112466" y="289533"/>
                  </a:lnTo>
                  <a:lnTo>
                    <a:pt x="141582" y="316288"/>
                  </a:lnTo>
                  <a:lnTo>
                    <a:pt x="160022" y="325886"/>
                  </a:lnTo>
                  <a:lnTo>
                    <a:pt x="195723" y="332277"/>
                  </a:lnTo>
                  <a:lnTo>
                    <a:pt x="219179" y="327533"/>
                  </a:lnTo>
                  <a:lnTo>
                    <a:pt x="252684" y="3139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349904" y="538289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5590" y="58617"/>
                  </a:lnTo>
                  <a:lnTo>
                    <a:pt x="10723" y="113961"/>
                  </a:lnTo>
                  <a:lnTo>
                    <a:pt x="18669" y="176886"/>
                  </a:lnTo>
                  <a:lnTo>
                    <a:pt x="26175" y="240312"/>
                  </a:lnTo>
                  <a:lnTo>
                    <a:pt x="39206" y="297458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23562" y="5309192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67157" y="0"/>
                  </a:lnTo>
                  <a:lnTo>
                    <a:pt x="105171" y="23719"/>
                  </a:lnTo>
                  <a:lnTo>
                    <a:pt x="44295" y="42002"/>
                  </a:lnTo>
                  <a:lnTo>
                    <a:pt x="17414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39376" y="5656633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109921" y="8333"/>
                  </a:lnTo>
                  <a:lnTo>
                    <a:pt x="85118" y="11892"/>
                  </a:lnTo>
                  <a:lnTo>
                    <a:pt x="22792" y="341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13075" y="5182850"/>
              <a:ext cx="173040" cy="568540"/>
            </a:xfrm>
            <a:custGeom>
              <a:avLst/>
              <a:gdLst/>
              <a:ahLst/>
              <a:cxnLst/>
              <a:rect l="0" t="0" r="0" b="0"/>
              <a:pathLst>
                <a:path w="173040" h="568540">
                  <a:moveTo>
                    <a:pt x="0" y="0"/>
                  </a:moveTo>
                  <a:lnTo>
                    <a:pt x="9576" y="24046"/>
                  </a:lnTo>
                  <a:lnTo>
                    <a:pt x="46156" y="76210"/>
                  </a:lnTo>
                  <a:lnTo>
                    <a:pt x="80789" y="129994"/>
                  </a:lnTo>
                  <a:lnTo>
                    <a:pt x="112703" y="187799"/>
                  </a:lnTo>
                  <a:lnTo>
                    <a:pt x="134827" y="236878"/>
                  </a:lnTo>
                  <a:lnTo>
                    <a:pt x="153321" y="300038"/>
                  </a:lnTo>
                  <a:lnTo>
                    <a:pt x="164622" y="350293"/>
                  </a:lnTo>
                  <a:lnTo>
                    <a:pt x="173039" y="394169"/>
                  </a:lnTo>
                  <a:lnTo>
                    <a:pt x="169291" y="457536"/>
                  </a:lnTo>
                  <a:lnTo>
                    <a:pt x="160216" y="511474"/>
                  </a:lnTo>
                  <a:lnTo>
                    <a:pt x="147158" y="550898"/>
                  </a:lnTo>
                  <a:lnTo>
                    <a:pt x="136871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65759" y="5320932"/>
              <a:ext cx="332096" cy="177774"/>
            </a:xfrm>
            <a:custGeom>
              <a:avLst/>
              <a:gdLst/>
              <a:ahLst/>
              <a:cxnLst/>
              <a:rect l="0" t="0" r="0" b="0"/>
              <a:pathLst>
                <a:path w="332096" h="177774">
                  <a:moveTo>
                    <a:pt x="0" y="83016"/>
                  </a:moveTo>
                  <a:lnTo>
                    <a:pt x="11178" y="94195"/>
                  </a:lnTo>
                  <a:lnTo>
                    <a:pt x="40487" y="106736"/>
                  </a:lnTo>
                  <a:lnTo>
                    <a:pt x="93482" y="113048"/>
                  </a:lnTo>
                  <a:lnTo>
                    <a:pt x="155943" y="111175"/>
                  </a:lnTo>
                  <a:lnTo>
                    <a:pt x="213688" y="99887"/>
                  </a:lnTo>
                  <a:lnTo>
                    <a:pt x="268984" y="93628"/>
                  </a:lnTo>
                  <a:lnTo>
                    <a:pt x="292684" y="88513"/>
                  </a:lnTo>
                  <a:lnTo>
                    <a:pt x="299238" y="83171"/>
                  </a:lnTo>
                  <a:lnTo>
                    <a:pt x="302437" y="76100"/>
                  </a:lnTo>
                  <a:lnTo>
                    <a:pt x="303401" y="67877"/>
                  </a:lnTo>
                  <a:lnTo>
                    <a:pt x="300533" y="60055"/>
                  </a:lnTo>
                  <a:lnTo>
                    <a:pt x="287988" y="45126"/>
                  </a:lnTo>
                  <a:lnTo>
                    <a:pt x="231029" y="2361"/>
                  </a:lnTo>
                  <a:lnTo>
                    <a:pt x="226549" y="0"/>
                  </a:lnTo>
                  <a:lnTo>
                    <a:pt x="225902" y="766"/>
                  </a:lnTo>
                  <a:lnTo>
                    <a:pt x="227811" y="3617"/>
                  </a:lnTo>
                  <a:lnTo>
                    <a:pt x="287138" y="51756"/>
                  </a:lnTo>
                  <a:lnTo>
                    <a:pt x="326950" y="79571"/>
                  </a:lnTo>
                  <a:lnTo>
                    <a:pt x="331441" y="86569"/>
                  </a:lnTo>
                  <a:lnTo>
                    <a:pt x="332095" y="93573"/>
                  </a:lnTo>
                  <a:lnTo>
                    <a:pt x="321837" y="117730"/>
                  </a:lnTo>
                  <a:lnTo>
                    <a:pt x="316333" y="127216"/>
                  </a:lnTo>
                  <a:lnTo>
                    <a:pt x="300860" y="140875"/>
                  </a:lnTo>
                  <a:lnTo>
                    <a:pt x="242156" y="177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207652" y="5214435"/>
              <a:ext cx="47704" cy="315856"/>
            </a:xfrm>
            <a:custGeom>
              <a:avLst/>
              <a:gdLst/>
              <a:ahLst/>
              <a:cxnLst/>
              <a:rect l="0" t="0" r="0" b="0"/>
              <a:pathLst>
                <a:path w="47704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91015"/>
                  </a:lnTo>
                  <a:lnTo>
                    <a:pt x="19938" y="143821"/>
                  </a:lnTo>
                  <a:lnTo>
                    <a:pt x="24659" y="196512"/>
                  </a:lnTo>
                  <a:lnTo>
                    <a:pt x="34659" y="257143"/>
                  </a:lnTo>
                  <a:lnTo>
                    <a:pt x="47703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065842" y="5153411"/>
              <a:ext cx="269389" cy="218953"/>
            </a:xfrm>
            <a:custGeom>
              <a:avLst/>
              <a:gdLst/>
              <a:ahLst/>
              <a:cxnLst/>
              <a:rect l="0" t="0" r="0" b="0"/>
              <a:pathLst>
                <a:path w="269389" h="218953">
                  <a:moveTo>
                    <a:pt x="0" y="92610"/>
                  </a:moveTo>
                  <a:lnTo>
                    <a:pt x="0" y="70253"/>
                  </a:lnTo>
                  <a:lnTo>
                    <a:pt x="3509" y="61328"/>
                  </a:lnTo>
                  <a:lnTo>
                    <a:pt x="16768" y="45171"/>
                  </a:lnTo>
                  <a:lnTo>
                    <a:pt x="43963" y="28511"/>
                  </a:lnTo>
                  <a:lnTo>
                    <a:pt x="105447" y="5099"/>
                  </a:lnTo>
                  <a:lnTo>
                    <a:pt x="142508" y="0"/>
                  </a:lnTo>
                  <a:lnTo>
                    <a:pt x="177535" y="4079"/>
                  </a:lnTo>
                  <a:lnTo>
                    <a:pt x="210141" y="18285"/>
                  </a:lnTo>
                  <a:lnTo>
                    <a:pt x="236439" y="37313"/>
                  </a:lnTo>
                  <a:lnTo>
                    <a:pt x="259049" y="68946"/>
                  </a:lnTo>
                  <a:lnTo>
                    <a:pt x="269388" y="107955"/>
                  </a:lnTo>
                  <a:lnTo>
                    <a:pt x="266862" y="143560"/>
                  </a:lnTo>
                  <a:lnTo>
                    <a:pt x="258596" y="162438"/>
                  </a:lnTo>
                  <a:lnTo>
                    <a:pt x="234224" y="193621"/>
                  </a:lnTo>
                  <a:lnTo>
                    <a:pt x="189513" y="2189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60640" y="5319721"/>
              <a:ext cx="94758" cy="224974"/>
            </a:xfrm>
            <a:custGeom>
              <a:avLst/>
              <a:gdLst/>
              <a:ahLst/>
              <a:cxnLst/>
              <a:rect l="0" t="0" r="0" b="0"/>
              <a:pathLst>
                <a:path w="94758" h="224974">
                  <a:moveTo>
                    <a:pt x="0" y="147398"/>
                  </a:moveTo>
                  <a:lnTo>
                    <a:pt x="25194" y="201273"/>
                  </a:lnTo>
                  <a:lnTo>
                    <a:pt x="35411" y="224973"/>
                  </a:lnTo>
                  <a:lnTo>
                    <a:pt x="34065" y="219311"/>
                  </a:lnTo>
                  <a:lnTo>
                    <a:pt x="8084" y="167374"/>
                  </a:lnTo>
                  <a:lnTo>
                    <a:pt x="2395" y="130960"/>
                  </a:lnTo>
                  <a:lnTo>
                    <a:pt x="6299" y="90535"/>
                  </a:lnTo>
                  <a:lnTo>
                    <a:pt x="20454" y="54511"/>
                  </a:lnTo>
                  <a:lnTo>
                    <a:pt x="39466" y="27199"/>
                  </a:lnTo>
                  <a:lnTo>
                    <a:pt x="65506" y="987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05295" y="5393420"/>
              <a:ext cx="111992" cy="179017"/>
            </a:xfrm>
            <a:custGeom>
              <a:avLst/>
              <a:gdLst/>
              <a:ahLst/>
              <a:cxnLst/>
              <a:rect l="0" t="0" r="0" b="0"/>
              <a:pathLst>
                <a:path w="111992" h="179017">
                  <a:moveTo>
                    <a:pt x="76443" y="0"/>
                  </a:moveTo>
                  <a:lnTo>
                    <a:pt x="54087" y="0"/>
                  </a:lnTo>
                  <a:lnTo>
                    <a:pt x="36871" y="6239"/>
                  </a:lnTo>
                  <a:lnTo>
                    <a:pt x="29005" y="11178"/>
                  </a:lnTo>
                  <a:lnTo>
                    <a:pt x="17145" y="29145"/>
                  </a:lnTo>
                  <a:lnTo>
                    <a:pt x="0" y="73217"/>
                  </a:lnTo>
                  <a:lnTo>
                    <a:pt x="111" y="110731"/>
                  </a:lnTo>
                  <a:lnTo>
                    <a:pt x="13142" y="145893"/>
                  </a:lnTo>
                  <a:lnTo>
                    <a:pt x="31821" y="172949"/>
                  </a:lnTo>
                  <a:lnTo>
                    <a:pt x="39676" y="177300"/>
                  </a:lnTo>
                  <a:lnTo>
                    <a:pt x="57763" y="179016"/>
                  </a:lnTo>
                  <a:lnTo>
                    <a:pt x="74380" y="172759"/>
                  </a:lnTo>
                  <a:lnTo>
                    <a:pt x="82087" y="167815"/>
                  </a:lnTo>
                  <a:lnTo>
                    <a:pt x="93770" y="152963"/>
                  </a:lnTo>
                  <a:lnTo>
                    <a:pt x="110801" y="114833"/>
                  </a:lnTo>
                  <a:lnTo>
                    <a:pt x="111991" y="91201"/>
                  </a:lnTo>
                  <a:lnTo>
                    <a:pt x="101315" y="33673"/>
                  </a:lnTo>
                  <a:lnTo>
                    <a:pt x="975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592267" y="5351306"/>
              <a:ext cx="105286" cy="191574"/>
            </a:xfrm>
            <a:custGeom>
              <a:avLst/>
              <a:gdLst/>
              <a:ahLst/>
              <a:cxnLst/>
              <a:rect l="0" t="0" r="0" b="0"/>
              <a:pathLst>
                <a:path w="105286" h="191574">
                  <a:moveTo>
                    <a:pt x="0" y="10528"/>
                  </a:moveTo>
                  <a:lnTo>
                    <a:pt x="20244" y="54491"/>
                  </a:lnTo>
                  <a:lnTo>
                    <a:pt x="49878" y="108648"/>
                  </a:lnTo>
                  <a:lnTo>
                    <a:pt x="70996" y="167512"/>
                  </a:lnTo>
                  <a:lnTo>
                    <a:pt x="82637" y="189094"/>
                  </a:lnTo>
                  <a:lnTo>
                    <a:pt x="87846" y="191573"/>
                  </a:lnTo>
                  <a:lnTo>
                    <a:pt x="92490" y="188546"/>
                  </a:lnTo>
                  <a:lnTo>
                    <a:pt x="96754" y="181850"/>
                  </a:lnTo>
                  <a:lnTo>
                    <a:pt x="102757" y="150067"/>
                  </a:lnTo>
                  <a:lnTo>
                    <a:pt x="104786" y="89001"/>
                  </a:lnTo>
                  <a:lnTo>
                    <a:pt x="105186" y="299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771252" y="5351306"/>
              <a:ext cx="42114" cy="178985"/>
            </a:xfrm>
            <a:custGeom>
              <a:avLst/>
              <a:gdLst/>
              <a:ahLst/>
              <a:cxnLst/>
              <a:rect l="0" t="0" r="0" b="0"/>
              <a:pathLst>
                <a:path w="42114" h="178985">
                  <a:moveTo>
                    <a:pt x="0" y="0"/>
                  </a:moveTo>
                  <a:lnTo>
                    <a:pt x="2339" y="33622"/>
                  </a:lnTo>
                  <a:lnTo>
                    <a:pt x="16666" y="88443"/>
                  </a:lnTo>
                  <a:lnTo>
                    <a:pt x="25778" y="144072"/>
                  </a:lnTo>
                  <a:lnTo>
                    <a:pt x="42113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760723" y="52354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856348" y="5065140"/>
              <a:ext cx="241288" cy="461177"/>
            </a:xfrm>
            <a:custGeom>
              <a:avLst/>
              <a:gdLst/>
              <a:ahLst/>
              <a:cxnLst/>
              <a:rect l="0" t="0" r="0" b="0"/>
              <a:pathLst>
                <a:path w="241288" h="461177">
                  <a:moveTo>
                    <a:pt x="62302" y="370394"/>
                  </a:moveTo>
                  <a:lnTo>
                    <a:pt x="56713" y="311777"/>
                  </a:lnTo>
                  <a:lnTo>
                    <a:pt x="47648" y="276987"/>
                  </a:lnTo>
                  <a:lnTo>
                    <a:pt x="42004" y="268348"/>
                  </a:lnTo>
                  <a:lnTo>
                    <a:pt x="26375" y="255630"/>
                  </a:lnTo>
                  <a:lnTo>
                    <a:pt x="19633" y="255280"/>
                  </a:lnTo>
                  <a:lnTo>
                    <a:pt x="13969" y="258557"/>
                  </a:lnTo>
                  <a:lnTo>
                    <a:pt x="9023" y="264250"/>
                  </a:lnTo>
                  <a:lnTo>
                    <a:pt x="3528" y="283055"/>
                  </a:lnTo>
                  <a:lnTo>
                    <a:pt x="0" y="333255"/>
                  </a:lnTo>
                  <a:lnTo>
                    <a:pt x="1643" y="395466"/>
                  </a:lnTo>
                  <a:lnTo>
                    <a:pt x="15993" y="437354"/>
                  </a:lnTo>
                  <a:lnTo>
                    <a:pt x="28463" y="457086"/>
                  </a:lnTo>
                  <a:lnTo>
                    <a:pt x="36233" y="460944"/>
                  </a:lnTo>
                  <a:lnTo>
                    <a:pt x="44923" y="461176"/>
                  </a:lnTo>
                  <a:lnTo>
                    <a:pt x="54225" y="458991"/>
                  </a:lnTo>
                  <a:lnTo>
                    <a:pt x="61597" y="454025"/>
                  </a:lnTo>
                  <a:lnTo>
                    <a:pt x="72907" y="439149"/>
                  </a:lnTo>
                  <a:lnTo>
                    <a:pt x="85852" y="405453"/>
                  </a:lnTo>
                  <a:lnTo>
                    <a:pt x="92301" y="350976"/>
                  </a:lnTo>
                  <a:lnTo>
                    <a:pt x="93418" y="300950"/>
                  </a:lnTo>
                  <a:lnTo>
                    <a:pt x="92579" y="245703"/>
                  </a:lnTo>
                  <a:lnTo>
                    <a:pt x="85527" y="187576"/>
                  </a:lnTo>
                  <a:lnTo>
                    <a:pt x="78198" y="131641"/>
                  </a:lnTo>
                  <a:lnTo>
                    <a:pt x="65486" y="71155"/>
                  </a:lnTo>
                  <a:lnTo>
                    <a:pt x="51710" y="16054"/>
                  </a:lnTo>
                  <a:lnTo>
                    <a:pt x="48222" y="4316"/>
                  </a:lnTo>
                  <a:lnTo>
                    <a:pt x="44726" y="0"/>
                  </a:lnTo>
                  <a:lnTo>
                    <a:pt x="41227" y="632"/>
                  </a:lnTo>
                  <a:lnTo>
                    <a:pt x="37723" y="4563"/>
                  </a:lnTo>
                  <a:lnTo>
                    <a:pt x="32793" y="32452"/>
                  </a:lnTo>
                  <a:lnTo>
                    <a:pt x="32297" y="89864"/>
                  </a:lnTo>
                  <a:lnTo>
                    <a:pt x="42251" y="146785"/>
                  </a:lnTo>
                  <a:lnTo>
                    <a:pt x="52072" y="207433"/>
                  </a:lnTo>
                  <a:lnTo>
                    <a:pt x="62391" y="264787"/>
                  </a:lnTo>
                  <a:lnTo>
                    <a:pt x="76358" y="326787"/>
                  </a:lnTo>
                  <a:lnTo>
                    <a:pt x="89212" y="379717"/>
                  </a:lnTo>
                  <a:lnTo>
                    <a:pt x="98861" y="442317"/>
                  </a:lnTo>
                  <a:lnTo>
                    <a:pt x="101883" y="446419"/>
                  </a:lnTo>
                  <a:lnTo>
                    <a:pt x="105067" y="445644"/>
                  </a:lnTo>
                  <a:lnTo>
                    <a:pt x="108360" y="441618"/>
                  </a:lnTo>
                  <a:lnTo>
                    <a:pt x="112994" y="413594"/>
                  </a:lnTo>
                  <a:lnTo>
                    <a:pt x="114367" y="375655"/>
                  </a:lnTo>
                  <a:lnTo>
                    <a:pt x="118069" y="365713"/>
                  </a:lnTo>
                  <a:lnTo>
                    <a:pt x="174523" y="310618"/>
                  </a:lnTo>
                  <a:lnTo>
                    <a:pt x="208731" y="281464"/>
                  </a:lnTo>
                  <a:lnTo>
                    <a:pt x="220189" y="263019"/>
                  </a:lnTo>
                  <a:lnTo>
                    <a:pt x="222941" y="243123"/>
                  </a:lnTo>
                  <a:lnTo>
                    <a:pt x="222037" y="232904"/>
                  </a:lnTo>
                  <a:lnTo>
                    <a:pt x="216755" y="226092"/>
                  </a:lnTo>
                  <a:lnTo>
                    <a:pt x="198409" y="218522"/>
                  </a:lnTo>
                  <a:lnTo>
                    <a:pt x="177776" y="221397"/>
                  </a:lnTo>
                  <a:lnTo>
                    <a:pt x="158078" y="231643"/>
                  </a:lnTo>
                  <a:lnTo>
                    <a:pt x="141524" y="247896"/>
                  </a:lnTo>
                  <a:lnTo>
                    <a:pt x="132607" y="273056"/>
                  </a:lnTo>
                  <a:lnTo>
                    <a:pt x="126883" y="331280"/>
                  </a:lnTo>
                  <a:lnTo>
                    <a:pt x="131480" y="373752"/>
                  </a:lnTo>
                  <a:lnTo>
                    <a:pt x="140231" y="395673"/>
                  </a:lnTo>
                  <a:lnTo>
                    <a:pt x="145841" y="404794"/>
                  </a:lnTo>
                  <a:lnTo>
                    <a:pt x="161432" y="418048"/>
                  </a:lnTo>
                  <a:lnTo>
                    <a:pt x="170503" y="423221"/>
                  </a:lnTo>
                  <a:lnTo>
                    <a:pt x="189940" y="425848"/>
                  </a:lnTo>
                  <a:lnTo>
                    <a:pt x="200037" y="424911"/>
                  </a:lnTo>
                  <a:lnTo>
                    <a:pt x="217495" y="414511"/>
                  </a:lnTo>
                  <a:lnTo>
                    <a:pt x="241287" y="3914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089180" y="5276274"/>
              <a:ext cx="155855" cy="220396"/>
            </a:xfrm>
            <a:custGeom>
              <a:avLst/>
              <a:gdLst/>
              <a:ahLst/>
              <a:cxnLst/>
              <a:rect l="0" t="0" r="0" b="0"/>
              <a:pathLst>
                <a:path w="155855" h="220396">
                  <a:moveTo>
                    <a:pt x="29512" y="85560"/>
                  </a:moveTo>
                  <a:lnTo>
                    <a:pt x="32632" y="128252"/>
                  </a:lnTo>
                  <a:lnTo>
                    <a:pt x="46301" y="182733"/>
                  </a:lnTo>
                  <a:lnTo>
                    <a:pt x="48134" y="219377"/>
                  </a:lnTo>
                  <a:lnTo>
                    <a:pt x="46606" y="220395"/>
                  </a:lnTo>
                  <a:lnTo>
                    <a:pt x="41789" y="212167"/>
                  </a:lnTo>
                  <a:lnTo>
                    <a:pt x="22338" y="151123"/>
                  </a:lnTo>
                  <a:lnTo>
                    <a:pt x="4925" y="90815"/>
                  </a:lnTo>
                  <a:lnTo>
                    <a:pt x="0" y="49942"/>
                  </a:lnTo>
                  <a:lnTo>
                    <a:pt x="5087" y="28396"/>
                  </a:lnTo>
                  <a:lnTo>
                    <a:pt x="9719" y="19375"/>
                  </a:lnTo>
                  <a:lnTo>
                    <a:pt x="24224" y="6232"/>
                  </a:lnTo>
                  <a:lnTo>
                    <a:pt x="33006" y="1089"/>
                  </a:lnTo>
                  <a:lnTo>
                    <a:pt x="42370" y="0"/>
                  </a:lnTo>
                  <a:lnTo>
                    <a:pt x="62133" y="5030"/>
                  </a:lnTo>
                  <a:lnTo>
                    <a:pt x="87400" y="21015"/>
                  </a:lnTo>
                  <a:lnTo>
                    <a:pt x="99304" y="36986"/>
                  </a:lnTo>
                  <a:lnTo>
                    <a:pt x="132259" y="96446"/>
                  </a:lnTo>
                  <a:lnTo>
                    <a:pt x="150840" y="149948"/>
                  </a:lnTo>
                  <a:lnTo>
                    <a:pt x="155854" y="2119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74510" y="5272017"/>
              <a:ext cx="107395" cy="201428"/>
            </a:xfrm>
            <a:custGeom>
              <a:avLst/>
              <a:gdLst/>
              <a:ahLst/>
              <a:cxnLst/>
              <a:rect l="0" t="0" r="0" b="0"/>
              <a:pathLst>
                <a:path w="107395" h="201428">
                  <a:moveTo>
                    <a:pt x="86337" y="5589"/>
                  </a:moveTo>
                  <a:lnTo>
                    <a:pt x="69570" y="0"/>
                  </a:lnTo>
                  <a:lnTo>
                    <a:pt x="51979" y="375"/>
                  </a:lnTo>
                  <a:lnTo>
                    <a:pt x="33632" y="5612"/>
                  </a:lnTo>
                  <a:lnTo>
                    <a:pt x="17679" y="15738"/>
                  </a:lnTo>
                  <a:lnTo>
                    <a:pt x="5910" y="34276"/>
                  </a:lnTo>
                  <a:lnTo>
                    <a:pt x="1133" y="45771"/>
                  </a:lnTo>
                  <a:lnTo>
                    <a:pt x="0" y="89895"/>
                  </a:lnTo>
                  <a:lnTo>
                    <a:pt x="11268" y="146461"/>
                  </a:lnTo>
                  <a:lnTo>
                    <a:pt x="34811" y="182591"/>
                  </a:lnTo>
                  <a:lnTo>
                    <a:pt x="41458" y="190271"/>
                  </a:lnTo>
                  <a:lnTo>
                    <a:pt x="61322" y="198804"/>
                  </a:lnTo>
                  <a:lnTo>
                    <a:pt x="82238" y="201427"/>
                  </a:lnTo>
                  <a:lnTo>
                    <a:pt x="107394" y="195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07343" y="5283586"/>
              <a:ext cx="195661" cy="213365"/>
            </a:xfrm>
            <a:custGeom>
              <a:avLst/>
              <a:gdLst/>
              <a:ahLst/>
              <a:cxnLst/>
              <a:rect l="0" t="0" r="0" b="0"/>
              <a:pathLst>
                <a:path w="195661" h="213365">
                  <a:moveTo>
                    <a:pt x="6147" y="120362"/>
                  </a:moveTo>
                  <a:lnTo>
                    <a:pt x="60022" y="102404"/>
                  </a:lnTo>
                  <a:lnTo>
                    <a:pt x="89570" y="90995"/>
                  </a:lnTo>
                  <a:lnTo>
                    <a:pt x="106005" y="79624"/>
                  </a:lnTo>
                  <a:lnTo>
                    <a:pt x="110153" y="70977"/>
                  </a:lnTo>
                  <a:lnTo>
                    <a:pt x="111644" y="48890"/>
                  </a:lnTo>
                  <a:lnTo>
                    <a:pt x="100316" y="15737"/>
                  </a:lnTo>
                  <a:lnTo>
                    <a:pt x="92323" y="8498"/>
                  </a:lnTo>
                  <a:lnTo>
                    <a:pt x="70964" y="455"/>
                  </a:lnTo>
                  <a:lnTo>
                    <a:pt x="48992" y="0"/>
                  </a:lnTo>
                  <a:lnTo>
                    <a:pt x="38220" y="1516"/>
                  </a:lnTo>
                  <a:lnTo>
                    <a:pt x="20012" y="12560"/>
                  </a:lnTo>
                  <a:lnTo>
                    <a:pt x="11881" y="20418"/>
                  </a:lnTo>
                  <a:lnTo>
                    <a:pt x="2846" y="41628"/>
                  </a:lnTo>
                  <a:lnTo>
                    <a:pt x="0" y="65482"/>
                  </a:lnTo>
                  <a:lnTo>
                    <a:pt x="10696" y="125657"/>
                  </a:lnTo>
                  <a:lnTo>
                    <a:pt x="26082" y="160925"/>
                  </a:lnTo>
                  <a:lnTo>
                    <a:pt x="41913" y="176605"/>
                  </a:lnTo>
                  <a:lnTo>
                    <a:pt x="86029" y="206234"/>
                  </a:lnTo>
                  <a:lnTo>
                    <a:pt x="142505" y="213364"/>
                  </a:lnTo>
                  <a:lnTo>
                    <a:pt x="167357" y="213169"/>
                  </a:lnTo>
                  <a:lnTo>
                    <a:pt x="195660" y="2045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England-Region-32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4950" y="476250"/>
            <a:ext cx="6663308" cy="487083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7228157" y="884393"/>
            <a:ext cx="1047231" cy="1304865"/>
          </a:xfrm>
          <a:custGeom>
            <a:avLst/>
            <a:gdLst/>
            <a:ahLst/>
            <a:cxnLst/>
            <a:rect l="0" t="0" r="0" b="0"/>
            <a:pathLst>
              <a:path w="1047231" h="1304865">
                <a:moveTo>
                  <a:pt x="710330" y="21057"/>
                </a:moveTo>
                <a:lnTo>
                  <a:pt x="682774" y="13822"/>
                </a:lnTo>
                <a:lnTo>
                  <a:pt x="623431" y="11179"/>
                </a:lnTo>
                <a:lnTo>
                  <a:pt x="560974" y="16246"/>
                </a:lnTo>
                <a:lnTo>
                  <a:pt x="497769" y="31877"/>
                </a:lnTo>
                <a:lnTo>
                  <a:pt x="436544" y="50341"/>
                </a:lnTo>
                <a:lnTo>
                  <a:pt x="383245" y="77751"/>
                </a:lnTo>
                <a:lnTo>
                  <a:pt x="327656" y="116614"/>
                </a:lnTo>
                <a:lnTo>
                  <a:pt x="272785" y="158086"/>
                </a:lnTo>
                <a:lnTo>
                  <a:pt x="213776" y="212707"/>
                </a:lnTo>
                <a:lnTo>
                  <a:pt x="161619" y="272884"/>
                </a:lnTo>
                <a:lnTo>
                  <a:pt x="120492" y="326908"/>
                </a:lnTo>
                <a:lnTo>
                  <a:pt x="83701" y="389407"/>
                </a:lnTo>
                <a:lnTo>
                  <a:pt x="55878" y="451089"/>
                </a:lnTo>
                <a:lnTo>
                  <a:pt x="33140" y="502922"/>
                </a:lnTo>
                <a:lnTo>
                  <a:pt x="16171" y="564460"/>
                </a:lnTo>
                <a:lnTo>
                  <a:pt x="8254" y="616853"/>
                </a:lnTo>
                <a:lnTo>
                  <a:pt x="2789" y="665133"/>
                </a:lnTo>
                <a:lnTo>
                  <a:pt x="0" y="713363"/>
                </a:lnTo>
                <a:lnTo>
                  <a:pt x="3948" y="771581"/>
                </a:lnTo>
                <a:lnTo>
                  <a:pt x="14304" y="828142"/>
                </a:lnTo>
                <a:lnTo>
                  <a:pt x="34546" y="884374"/>
                </a:lnTo>
                <a:lnTo>
                  <a:pt x="50157" y="940542"/>
                </a:lnTo>
                <a:lnTo>
                  <a:pt x="79493" y="1002402"/>
                </a:lnTo>
                <a:lnTo>
                  <a:pt x="113830" y="1063451"/>
                </a:lnTo>
                <a:lnTo>
                  <a:pt x="148826" y="1124942"/>
                </a:lnTo>
                <a:lnTo>
                  <a:pt x="196515" y="1180514"/>
                </a:lnTo>
                <a:lnTo>
                  <a:pt x="258702" y="1235011"/>
                </a:lnTo>
                <a:lnTo>
                  <a:pt x="315980" y="1270395"/>
                </a:lnTo>
                <a:lnTo>
                  <a:pt x="369178" y="1290101"/>
                </a:lnTo>
                <a:lnTo>
                  <a:pt x="417814" y="1302139"/>
                </a:lnTo>
                <a:lnTo>
                  <a:pt x="472135" y="1304864"/>
                </a:lnTo>
                <a:lnTo>
                  <a:pt x="533600" y="1297112"/>
                </a:lnTo>
                <a:lnTo>
                  <a:pt x="582354" y="1289833"/>
                </a:lnTo>
                <a:lnTo>
                  <a:pt x="644748" y="1265396"/>
                </a:lnTo>
                <a:lnTo>
                  <a:pt x="706719" y="1236557"/>
                </a:lnTo>
                <a:lnTo>
                  <a:pt x="762497" y="1194545"/>
                </a:lnTo>
                <a:lnTo>
                  <a:pt x="817037" y="1145642"/>
                </a:lnTo>
                <a:lnTo>
                  <a:pt x="868444" y="1091586"/>
                </a:lnTo>
                <a:lnTo>
                  <a:pt x="904819" y="1038145"/>
                </a:lnTo>
                <a:lnTo>
                  <a:pt x="941688" y="985201"/>
                </a:lnTo>
                <a:lnTo>
                  <a:pt x="969979" y="932642"/>
                </a:lnTo>
                <a:lnTo>
                  <a:pt x="985485" y="885562"/>
                </a:lnTo>
                <a:lnTo>
                  <a:pt x="1003077" y="834567"/>
                </a:lnTo>
                <a:lnTo>
                  <a:pt x="1017519" y="782413"/>
                </a:lnTo>
                <a:lnTo>
                  <a:pt x="1029206" y="729915"/>
                </a:lnTo>
                <a:lnTo>
                  <a:pt x="1036401" y="669349"/>
                </a:lnTo>
                <a:lnTo>
                  <a:pt x="1045583" y="605861"/>
                </a:lnTo>
                <a:lnTo>
                  <a:pt x="1046915" y="543503"/>
                </a:lnTo>
                <a:lnTo>
                  <a:pt x="1047178" y="481792"/>
                </a:lnTo>
                <a:lnTo>
                  <a:pt x="1047230" y="419213"/>
                </a:lnTo>
                <a:lnTo>
                  <a:pt x="1038834" y="361791"/>
                </a:lnTo>
                <a:lnTo>
                  <a:pt x="1025910" y="308508"/>
                </a:lnTo>
                <a:lnTo>
                  <a:pt x="1008601" y="245868"/>
                </a:lnTo>
                <a:lnTo>
                  <a:pt x="985496" y="190002"/>
                </a:lnTo>
                <a:lnTo>
                  <a:pt x="960544" y="136935"/>
                </a:lnTo>
                <a:lnTo>
                  <a:pt x="946709" y="117012"/>
                </a:lnTo>
                <a:lnTo>
                  <a:pt x="889900" y="63447"/>
                </a:lnTo>
                <a:lnTo>
                  <a:pt x="874367" y="50426"/>
                </a:lnTo>
                <a:lnTo>
                  <a:pt x="819972" y="28709"/>
                </a:lnTo>
                <a:lnTo>
                  <a:pt x="763546" y="10612"/>
                </a:lnTo>
                <a:lnTo>
                  <a:pt x="728437" y="3145"/>
                </a:lnTo>
                <a:lnTo>
                  <a:pt x="66821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860860" y="196198"/>
            <a:ext cx="2035514" cy="1277792"/>
            <a:chOff x="5860860" y="196198"/>
            <a:chExt cx="2035514" cy="1277792"/>
          </a:xfrm>
        </p:grpSpPr>
        <p:sp>
          <p:nvSpPr>
            <p:cNvPr id="4" name="Freeform 3"/>
            <p:cNvSpPr/>
            <p:nvPr/>
          </p:nvSpPr>
          <p:spPr>
            <a:xfrm>
              <a:off x="5860860" y="452725"/>
              <a:ext cx="349397" cy="421141"/>
            </a:xfrm>
            <a:custGeom>
              <a:avLst/>
              <a:gdLst/>
              <a:ahLst/>
              <a:cxnLst/>
              <a:rect l="0" t="0" r="0" b="0"/>
              <a:pathLst>
                <a:path w="349397" h="421141">
                  <a:moveTo>
                    <a:pt x="87741" y="421140"/>
                  </a:moveTo>
                  <a:lnTo>
                    <a:pt x="64022" y="377177"/>
                  </a:lnTo>
                  <a:lnTo>
                    <a:pt x="54072" y="314687"/>
                  </a:lnTo>
                  <a:lnTo>
                    <a:pt x="41706" y="253883"/>
                  </a:lnTo>
                  <a:lnTo>
                    <a:pt x="27998" y="193952"/>
                  </a:lnTo>
                  <a:lnTo>
                    <a:pt x="14025" y="137054"/>
                  </a:lnTo>
                  <a:lnTo>
                    <a:pt x="0" y="86344"/>
                  </a:lnTo>
                  <a:lnTo>
                    <a:pt x="1" y="83299"/>
                  </a:lnTo>
                  <a:lnTo>
                    <a:pt x="11181" y="101370"/>
                  </a:lnTo>
                  <a:lnTo>
                    <a:pt x="50671" y="161892"/>
                  </a:lnTo>
                  <a:lnTo>
                    <a:pt x="88738" y="212046"/>
                  </a:lnTo>
                  <a:lnTo>
                    <a:pt x="133279" y="273719"/>
                  </a:lnTo>
                  <a:lnTo>
                    <a:pt x="188537" y="335291"/>
                  </a:lnTo>
                  <a:lnTo>
                    <a:pt x="241489" y="369130"/>
                  </a:lnTo>
                  <a:lnTo>
                    <a:pt x="277185" y="382983"/>
                  </a:lnTo>
                  <a:lnTo>
                    <a:pt x="303350" y="386634"/>
                  </a:lnTo>
                  <a:lnTo>
                    <a:pt x="314538" y="384098"/>
                  </a:lnTo>
                  <a:lnTo>
                    <a:pt x="333209" y="371921"/>
                  </a:lnTo>
                  <a:lnTo>
                    <a:pt x="343067" y="348572"/>
                  </a:lnTo>
                  <a:lnTo>
                    <a:pt x="349396" y="291512"/>
                  </a:lnTo>
                  <a:lnTo>
                    <a:pt x="344903" y="243651"/>
                  </a:lnTo>
                  <a:lnTo>
                    <a:pt x="336162" y="192426"/>
                  </a:lnTo>
                  <a:lnTo>
                    <a:pt x="322728" y="138356"/>
                  </a:lnTo>
                  <a:lnTo>
                    <a:pt x="305690" y="83828"/>
                  </a:lnTo>
                  <a:lnTo>
                    <a:pt x="285731" y="27997"/>
                  </a:lnTo>
                  <a:lnTo>
                    <a:pt x="277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45850" y="625753"/>
              <a:ext cx="123892" cy="187329"/>
            </a:xfrm>
            <a:custGeom>
              <a:avLst/>
              <a:gdLst/>
              <a:ahLst/>
              <a:cxnLst/>
              <a:rect l="0" t="0" r="0" b="0"/>
              <a:pathLst>
                <a:path w="123892" h="187329">
                  <a:moveTo>
                    <a:pt x="29134" y="100713"/>
                  </a:moveTo>
                  <a:lnTo>
                    <a:pt x="53181" y="91138"/>
                  </a:lnTo>
                  <a:lnTo>
                    <a:pt x="88727" y="61310"/>
                  </a:lnTo>
                  <a:lnTo>
                    <a:pt x="104243" y="35225"/>
                  </a:lnTo>
                  <a:lnTo>
                    <a:pt x="104943" y="26639"/>
                  </a:lnTo>
                  <a:lnTo>
                    <a:pt x="99482" y="10859"/>
                  </a:lnTo>
                  <a:lnTo>
                    <a:pt x="92410" y="5715"/>
                  </a:lnTo>
                  <a:lnTo>
                    <a:pt x="72075" y="0"/>
                  </a:lnTo>
                  <a:lnTo>
                    <a:pt x="50558" y="3699"/>
                  </a:lnTo>
                  <a:lnTo>
                    <a:pt x="39907" y="7961"/>
                  </a:lnTo>
                  <a:lnTo>
                    <a:pt x="24954" y="22055"/>
                  </a:lnTo>
                  <a:lnTo>
                    <a:pt x="5821" y="59699"/>
                  </a:lnTo>
                  <a:lnTo>
                    <a:pt x="0" y="96100"/>
                  </a:lnTo>
                  <a:lnTo>
                    <a:pt x="4877" y="119720"/>
                  </a:lnTo>
                  <a:lnTo>
                    <a:pt x="27072" y="163479"/>
                  </a:lnTo>
                  <a:lnTo>
                    <a:pt x="43426" y="178522"/>
                  </a:lnTo>
                  <a:lnTo>
                    <a:pt x="52700" y="184171"/>
                  </a:lnTo>
                  <a:lnTo>
                    <a:pt x="72363" y="187328"/>
                  </a:lnTo>
                  <a:lnTo>
                    <a:pt x="100044" y="182529"/>
                  </a:lnTo>
                  <a:lnTo>
                    <a:pt x="123891" y="174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390798" y="579067"/>
              <a:ext cx="260076" cy="210706"/>
            </a:xfrm>
            <a:custGeom>
              <a:avLst/>
              <a:gdLst/>
              <a:ahLst/>
              <a:cxnLst/>
              <a:rect l="0" t="0" r="0" b="0"/>
              <a:pathLst>
                <a:path w="260076" h="210706">
                  <a:moveTo>
                    <a:pt x="0" y="84228"/>
                  </a:moveTo>
                  <a:lnTo>
                    <a:pt x="5589" y="146320"/>
                  </a:lnTo>
                  <a:lnTo>
                    <a:pt x="26363" y="188130"/>
                  </a:lnTo>
                  <a:lnTo>
                    <a:pt x="39403" y="204886"/>
                  </a:lnTo>
                  <a:lnTo>
                    <a:pt x="47326" y="209120"/>
                  </a:lnTo>
                  <a:lnTo>
                    <a:pt x="65487" y="210705"/>
                  </a:lnTo>
                  <a:lnTo>
                    <a:pt x="74074" y="207151"/>
                  </a:lnTo>
                  <a:lnTo>
                    <a:pt x="89853" y="193842"/>
                  </a:lnTo>
                  <a:lnTo>
                    <a:pt x="98426" y="173110"/>
                  </a:lnTo>
                  <a:lnTo>
                    <a:pt x="101066" y="148297"/>
                  </a:lnTo>
                  <a:lnTo>
                    <a:pt x="98315" y="116210"/>
                  </a:lnTo>
                  <a:lnTo>
                    <a:pt x="99469" y="116077"/>
                  </a:lnTo>
                  <a:lnTo>
                    <a:pt x="109800" y="129540"/>
                  </a:lnTo>
                  <a:lnTo>
                    <a:pt x="168573" y="189596"/>
                  </a:lnTo>
                  <a:lnTo>
                    <a:pt x="175553" y="196587"/>
                  </a:lnTo>
                  <a:lnTo>
                    <a:pt x="184885" y="200078"/>
                  </a:lnTo>
                  <a:lnTo>
                    <a:pt x="207733" y="200838"/>
                  </a:lnTo>
                  <a:lnTo>
                    <a:pt x="227246" y="194156"/>
                  </a:lnTo>
                  <a:lnTo>
                    <a:pt x="235726" y="189099"/>
                  </a:lnTo>
                  <a:lnTo>
                    <a:pt x="248266" y="171001"/>
                  </a:lnTo>
                  <a:lnTo>
                    <a:pt x="256570" y="146191"/>
                  </a:lnTo>
                  <a:lnTo>
                    <a:pt x="260075" y="101677"/>
                  </a:lnTo>
                  <a:lnTo>
                    <a:pt x="251370" y="50890"/>
                  </a:lnTo>
                  <a:lnTo>
                    <a:pt x="241766" y="1936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854052" y="357968"/>
              <a:ext cx="168456" cy="344468"/>
            </a:xfrm>
            <a:custGeom>
              <a:avLst/>
              <a:gdLst/>
              <a:ahLst/>
              <a:cxnLst/>
              <a:rect l="0" t="0" r="0" b="0"/>
              <a:pathLst>
                <a:path w="168456" h="344468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2997" y="176886"/>
                  </a:lnTo>
                  <a:lnTo>
                    <a:pt x="19464" y="234722"/>
                  </a:lnTo>
                  <a:lnTo>
                    <a:pt x="29148" y="290037"/>
                  </a:lnTo>
                  <a:lnTo>
                    <a:pt x="40092" y="323803"/>
                  </a:lnTo>
                  <a:lnTo>
                    <a:pt x="51353" y="341225"/>
                  </a:lnTo>
                  <a:lnTo>
                    <a:pt x="57632" y="344467"/>
                  </a:lnTo>
                  <a:lnTo>
                    <a:pt x="64158" y="344288"/>
                  </a:lnTo>
                  <a:lnTo>
                    <a:pt x="77648" y="337851"/>
                  </a:lnTo>
                  <a:lnTo>
                    <a:pt x="138967" y="287542"/>
                  </a:lnTo>
                  <a:lnTo>
                    <a:pt x="16845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875109" y="48431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82928" y="0"/>
                  </a:lnTo>
                  <a:lnTo>
                    <a:pt x="65713" y="6239"/>
                  </a:lnTo>
                  <a:lnTo>
                    <a:pt x="30008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64580" y="315854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02296" y="9576"/>
                  </a:lnTo>
                  <a:lnTo>
                    <a:pt x="61160" y="338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033036" y="473341"/>
              <a:ext cx="136872" cy="162190"/>
            </a:xfrm>
            <a:custGeom>
              <a:avLst/>
              <a:gdLst/>
              <a:ahLst/>
              <a:cxnLst/>
              <a:rect l="0" t="0" r="0" b="0"/>
              <a:pathLst>
                <a:path w="136872" h="162190">
                  <a:moveTo>
                    <a:pt x="0" y="53083"/>
                  </a:moveTo>
                  <a:lnTo>
                    <a:pt x="0" y="75440"/>
                  </a:lnTo>
                  <a:lnTo>
                    <a:pt x="6239" y="92656"/>
                  </a:lnTo>
                  <a:lnTo>
                    <a:pt x="31209" y="148541"/>
                  </a:lnTo>
                  <a:lnTo>
                    <a:pt x="36098" y="162189"/>
                  </a:lnTo>
                  <a:lnTo>
                    <a:pt x="20500" y="106296"/>
                  </a:lnTo>
                  <a:lnTo>
                    <a:pt x="13483" y="71190"/>
                  </a:lnTo>
                  <a:lnTo>
                    <a:pt x="14524" y="34272"/>
                  </a:lnTo>
                  <a:lnTo>
                    <a:pt x="16701" y="22995"/>
                  </a:lnTo>
                  <a:lnTo>
                    <a:pt x="21663" y="14307"/>
                  </a:lnTo>
                  <a:lnTo>
                    <a:pt x="36534" y="1534"/>
                  </a:lnTo>
                  <a:lnTo>
                    <a:pt x="45414" y="0"/>
                  </a:lnTo>
                  <a:lnTo>
                    <a:pt x="64638" y="4534"/>
                  </a:lnTo>
                  <a:lnTo>
                    <a:pt x="95190" y="20241"/>
                  </a:lnTo>
                  <a:lnTo>
                    <a:pt x="109767" y="36147"/>
                  </a:lnTo>
                  <a:lnTo>
                    <a:pt x="128657" y="74954"/>
                  </a:lnTo>
                  <a:lnTo>
                    <a:pt x="136871" y="116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12021" y="450937"/>
              <a:ext cx="162610" cy="359758"/>
            </a:xfrm>
            <a:custGeom>
              <a:avLst/>
              <a:gdLst/>
              <a:ahLst/>
              <a:cxnLst/>
              <a:rect l="0" t="0" r="0" b="0"/>
              <a:pathLst>
                <a:path w="162610" h="359758">
                  <a:moveTo>
                    <a:pt x="126341" y="64959"/>
                  </a:moveTo>
                  <a:lnTo>
                    <a:pt x="116765" y="33677"/>
                  </a:lnTo>
                  <a:lnTo>
                    <a:pt x="106098" y="17520"/>
                  </a:lnTo>
                  <a:lnTo>
                    <a:pt x="90438" y="5661"/>
                  </a:lnTo>
                  <a:lnTo>
                    <a:pt x="81349" y="860"/>
                  </a:lnTo>
                  <a:lnTo>
                    <a:pt x="71780" y="0"/>
                  </a:lnTo>
                  <a:lnTo>
                    <a:pt x="51789" y="5282"/>
                  </a:lnTo>
                  <a:lnTo>
                    <a:pt x="37445" y="18549"/>
                  </a:lnTo>
                  <a:lnTo>
                    <a:pt x="31982" y="27000"/>
                  </a:lnTo>
                  <a:lnTo>
                    <a:pt x="24294" y="61251"/>
                  </a:lnTo>
                  <a:lnTo>
                    <a:pt x="27605" y="95446"/>
                  </a:lnTo>
                  <a:lnTo>
                    <a:pt x="36055" y="113994"/>
                  </a:lnTo>
                  <a:lnTo>
                    <a:pt x="41584" y="122215"/>
                  </a:lnTo>
                  <a:lnTo>
                    <a:pt x="49949" y="126526"/>
                  </a:lnTo>
                  <a:lnTo>
                    <a:pt x="71722" y="128197"/>
                  </a:lnTo>
                  <a:lnTo>
                    <a:pt x="81739" y="124665"/>
                  </a:lnTo>
                  <a:lnTo>
                    <a:pt x="99109" y="111382"/>
                  </a:lnTo>
                  <a:lnTo>
                    <a:pt x="108389" y="90661"/>
                  </a:lnTo>
                  <a:lnTo>
                    <a:pt x="110863" y="78584"/>
                  </a:lnTo>
                  <a:lnTo>
                    <a:pt x="113683" y="74042"/>
                  </a:lnTo>
                  <a:lnTo>
                    <a:pt x="116732" y="74524"/>
                  </a:lnTo>
                  <a:lnTo>
                    <a:pt x="119935" y="78355"/>
                  </a:lnTo>
                  <a:lnTo>
                    <a:pt x="136951" y="139151"/>
                  </a:lnTo>
                  <a:lnTo>
                    <a:pt x="154428" y="200508"/>
                  </a:lnTo>
                  <a:lnTo>
                    <a:pt x="162609" y="233023"/>
                  </a:lnTo>
                  <a:lnTo>
                    <a:pt x="160788" y="254298"/>
                  </a:lnTo>
                  <a:lnTo>
                    <a:pt x="147597" y="286006"/>
                  </a:lnTo>
                  <a:lnTo>
                    <a:pt x="129159" y="303972"/>
                  </a:lnTo>
                  <a:lnTo>
                    <a:pt x="72901" y="334560"/>
                  </a:lnTo>
                  <a:lnTo>
                    <a:pt x="26444" y="354086"/>
                  </a:lnTo>
                  <a:lnTo>
                    <a:pt x="0" y="359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38362" y="221098"/>
              <a:ext cx="63173" cy="357970"/>
            </a:xfrm>
            <a:custGeom>
              <a:avLst/>
              <a:gdLst/>
              <a:ahLst/>
              <a:cxnLst/>
              <a:rect l="0" t="0" r="0" b="0"/>
              <a:pathLst>
                <a:path w="63173" h="357970">
                  <a:moveTo>
                    <a:pt x="0" y="0"/>
                  </a:moveTo>
                  <a:lnTo>
                    <a:pt x="5590" y="62093"/>
                  </a:lnTo>
                  <a:lnTo>
                    <a:pt x="10723" y="121883"/>
                  </a:lnTo>
                  <a:lnTo>
                    <a:pt x="18645" y="171554"/>
                  </a:lnTo>
                  <a:lnTo>
                    <a:pt x="31802" y="230852"/>
                  </a:lnTo>
                  <a:lnTo>
                    <a:pt x="49162" y="293309"/>
                  </a:lnTo>
                  <a:lnTo>
                    <a:pt x="60058" y="333498"/>
                  </a:lnTo>
                  <a:lnTo>
                    <a:pt x="6317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37442" y="407192"/>
              <a:ext cx="174662" cy="151490"/>
            </a:xfrm>
            <a:custGeom>
              <a:avLst/>
              <a:gdLst/>
              <a:ahLst/>
              <a:cxnLst/>
              <a:rect l="0" t="0" r="0" b="0"/>
              <a:pathLst>
                <a:path w="174662" h="151490">
                  <a:moveTo>
                    <a:pt x="79905" y="66590"/>
                  </a:moveTo>
                  <a:lnTo>
                    <a:pt x="88238" y="29112"/>
                  </a:lnTo>
                  <a:lnTo>
                    <a:pt x="88970" y="17038"/>
                  </a:lnTo>
                  <a:lnTo>
                    <a:pt x="84778" y="8989"/>
                  </a:lnTo>
                  <a:lnTo>
                    <a:pt x="77305" y="3623"/>
                  </a:lnTo>
                  <a:lnTo>
                    <a:pt x="67643" y="45"/>
                  </a:lnTo>
                  <a:lnTo>
                    <a:pt x="57692" y="0"/>
                  </a:lnTo>
                  <a:lnTo>
                    <a:pt x="37277" y="6189"/>
                  </a:lnTo>
                  <a:lnTo>
                    <a:pt x="19625" y="19858"/>
                  </a:lnTo>
                  <a:lnTo>
                    <a:pt x="11642" y="28416"/>
                  </a:lnTo>
                  <a:lnTo>
                    <a:pt x="2772" y="50404"/>
                  </a:lnTo>
                  <a:lnTo>
                    <a:pt x="0" y="74604"/>
                  </a:lnTo>
                  <a:lnTo>
                    <a:pt x="10746" y="129430"/>
                  </a:lnTo>
                  <a:lnTo>
                    <a:pt x="16252" y="137729"/>
                  </a:lnTo>
                  <a:lnTo>
                    <a:pt x="31727" y="150070"/>
                  </a:lnTo>
                  <a:lnTo>
                    <a:pt x="40768" y="151489"/>
                  </a:lnTo>
                  <a:lnTo>
                    <a:pt x="60170" y="146827"/>
                  </a:lnTo>
                  <a:lnTo>
                    <a:pt x="74254" y="133836"/>
                  </a:lnTo>
                  <a:lnTo>
                    <a:pt x="79648" y="125459"/>
                  </a:lnTo>
                  <a:lnTo>
                    <a:pt x="87238" y="91312"/>
                  </a:lnTo>
                  <a:lnTo>
                    <a:pt x="89486" y="51558"/>
                  </a:lnTo>
                  <a:lnTo>
                    <a:pt x="88632" y="46040"/>
                  </a:lnTo>
                  <a:lnTo>
                    <a:pt x="86893" y="45871"/>
                  </a:lnTo>
                  <a:lnTo>
                    <a:pt x="84563" y="49268"/>
                  </a:lnTo>
                  <a:lnTo>
                    <a:pt x="85095" y="62401"/>
                  </a:lnTo>
                  <a:lnTo>
                    <a:pt x="90400" y="78766"/>
                  </a:lnTo>
                  <a:lnTo>
                    <a:pt x="119429" y="115478"/>
                  </a:lnTo>
                  <a:lnTo>
                    <a:pt x="145428" y="131118"/>
                  </a:lnTo>
                  <a:lnTo>
                    <a:pt x="152833" y="133005"/>
                  </a:lnTo>
                  <a:lnTo>
                    <a:pt x="174661" y="129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612103" y="391886"/>
              <a:ext cx="136872" cy="148600"/>
            </a:xfrm>
            <a:custGeom>
              <a:avLst/>
              <a:gdLst/>
              <a:ahLst/>
              <a:cxnLst/>
              <a:rect l="0" t="0" r="0" b="0"/>
              <a:pathLst>
                <a:path w="136872" h="148600">
                  <a:moveTo>
                    <a:pt x="0" y="29253"/>
                  </a:moveTo>
                  <a:lnTo>
                    <a:pt x="3119" y="71945"/>
                  </a:lnTo>
                  <a:lnTo>
                    <a:pt x="21331" y="134589"/>
                  </a:lnTo>
                  <a:lnTo>
                    <a:pt x="25858" y="148599"/>
                  </a:lnTo>
                  <a:lnTo>
                    <a:pt x="23000" y="135585"/>
                  </a:lnTo>
                  <a:lnTo>
                    <a:pt x="15724" y="82265"/>
                  </a:lnTo>
                  <a:lnTo>
                    <a:pt x="12725" y="32619"/>
                  </a:lnTo>
                  <a:lnTo>
                    <a:pt x="16574" y="9692"/>
                  </a:lnTo>
                  <a:lnTo>
                    <a:pt x="21578" y="3345"/>
                  </a:lnTo>
                  <a:lnTo>
                    <a:pt x="28424" y="282"/>
                  </a:lnTo>
                  <a:lnTo>
                    <a:pt x="45388" y="0"/>
                  </a:lnTo>
                  <a:lnTo>
                    <a:pt x="64626" y="3774"/>
                  </a:lnTo>
                  <a:lnTo>
                    <a:pt x="81756" y="15589"/>
                  </a:lnTo>
                  <a:lnTo>
                    <a:pt x="111817" y="51771"/>
                  </a:lnTo>
                  <a:lnTo>
                    <a:pt x="127628" y="82329"/>
                  </a:lnTo>
                  <a:lnTo>
                    <a:pt x="136871" y="134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796033" y="196198"/>
              <a:ext cx="100341" cy="351703"/>
            </a:xfrm>
            <a:custGeom>
              <a:avLst/>
              <a:gdLst/>
              <a:ahLst/>
              <a:cxnLst/>
              <a:rect l="0" t="0" r="0" b="0"/>
              <a:pathLst>
                <a:path w="100341" h="351703">
                  <a:moveTo>
                    <a:pt x="79283" y="288112"/>
                  </a:moveTo>
                  <a:lnTo>
                    <a:pt x="84872" y="271345"/>
                  </a:lnTo>
                  <a:lnTo>
                    <a:pt x="84496" y="253754"/>
                  </a:lnTo>
                  <a:lnTo>
                    <a:pt x="79260" y="235407"/>
                  </a:lnTo>
                  <a:lnTo>
                    <a:pt x="69134" y="219454"/>
                  </a:lnTo>
                  <a:lnTo>
                    <a:pt x="60819" y="215434"/>
                  </a:lnTo>
                  <a:lnTo>
                    <a:pt x="39101" y="214087"/>
                  </a:lnTo>
                  <a:lnTo>
                    <a:pt x="20090" y="220507"/>
                  </a:lnTo>
                  <a:lnTo>
                    <a:pt x="11745" y="225495"/>
                  </a:lnTo>
                  <a:lnTo>
                    <a:pt x="6182" y="233499"/>
                  </a:lnTo>
                  <a:lnTo>
                    <a:pt x="0" y="254871"/>
                  </a:lnTo>
                  <a:lnTo>
                    <a:pt x="2110" y="293211"/>
                  </a:lnTo>
                  <a:lnTo>
                    <a:pt x="15732" y="328618"/>
                  </a:lnTo>
                  <a:lnTo>
                    <a:pt x="31151" y="344329"/>
                  </a:lnTo>
                  <a:lnTo>
                    <a:pt x="40176" y="350157"/>
                  </a:lnTo>
                  <a:lnTo>
                    <a:pt x="48533" y="351702"/>
                  </a:lnTo>
                  <a:lnTo>
                    <a:pt x="56443" y="350393"/>
                  </a:lnTo>
                  <a:lnTo>
                    <a:pt x="64056" y="347180"/>
                  </a:lnTo>
                  <a:lnTo>
                    <a:pt x="85949" y="325891"/>
                  </a:lnTo>
                  <a:lnTo>
                    <a:pt x="93944" y="297884"/>
                  </a:lnTo>
                  <a:lnTo>
                    <a:pt x="98445" y="248894"/>
                  </a:lnTo>
                  <a:lnTo>
                    <a:pt x="99778" y="201623"/>
                  </a:lnTo>
                  <a:lnTo>
                    <a:pt x="97054" y="150572"/>
                  </a:lnTo>
                  <a:lnTo>
                    <a:pt x="88838" y="98401"/>
                  </a:lnTo>
                  <a:lnTo>
                    <a:pt x="78994" y="49018"/>
                  </a:lnTo>
                  <a:lnTo>
                    <a:pt x="70966" y="21581"/>
                  </a:lnTo>
                  <a:lnTo>
                    <a:pt x="59599" y="1588"/>
                  </a:lnTo>
                  <a:lnTo>
                    <a:pt x="54462" y="0"/>
                  </a:lnTo>
                  <a:lnTo>
                    <a:pt x="49867" y="3621"/>
                  </a:lnTo>
                  <a:lnTo>
                    <a:pt x="45634" y="10714"/>
                  </a:lnTo>
                  <a:lnTo>
                    <a:pt x="44051" y="31073"/>
                  </a:lnTo>
                  <a:lnTo>
                    <a:pt x="52567" y="82271"/>
                  </a:lnTo>
                  <a:lnTo>
                    <a:pt x="65514" y="137445"/>
                  </a:lnTo>
                  <a:lnTo>
                    <a:pt x="79335" y="193404"/>
                  </a:lnTo>
                  <a:lnTo>
                    <a:pt x="100340" y="25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54010" y="1116020"/>
              <a:ext cx="73701" cy="242157"/>
            </a:xfrm>
            <a:custGeom>
              <a:avLst/>
              <a:gdLst/>
              <a:ahLst/>
              <a:cxnLst/>
              <a:rect l="0" t="0" r="0" b="0"/>
              <a:pathLst>
                <a:path w="73701" h="242157">
                  <a:moveTo>
                    <a:pt x="0" y="0"/>
                  </a:moveTo>
                  <a:lnTo>
                    <a:pt x="17958" y="62281"/>
                  </a:lnTo>
                  <a:lnTo>
                    <a:pt x="35149" y="124607"/>
                  </a:lnTo>
                  <a:lnTo>
                    <a:pt x="52650" y="178756"/>
                  </a:lnTo>
                  <a:lnTo>
                    <a:pt x="7370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27669" y="1088472"/>
              <a:ext cx="410612" cy="256972"/>
            </a:xfrm>
            <a:custGeom>
              <a:avLst/>
              <a:gdLst/>
              <a:ahLst/>
              <a:cxnLst/>
              <a:rect l="0" t="0" r="0" b="0"/>
              <a:pathLst>
                <a:path w="410612" h="256972">
                  <a:moveTo>
                    <a:pt x="0" y="132833"/>
                  </a:moveTo>
                  <a:lnTo>
                    <a:pt x="0" y="110477"/>
                  </a:lnTo>
                  <a:lnTo>
                    <a:pt x="6239" y="93261"/>
                  </a:lnTo>
                  <a:lnTo>
                    <a:pt x="49497" y="32670"/>
                  </a:lnTo>
                  <a:lnTo>
                    <a:pt x="75886" y="10478"/>
                  </a:lnTo>
                  <a:lnTo>
                    <a:pt x="98848" y="2414"/>
                  </a:lnTo>
                  <a:lnTo>
                    <a:pt x="124650" y="0"/>
                  </a:lnTo>
                  <a:lnTo>
                    <a:pt x="151716" y="2826"/>
                  </a:lnTo>
                  <a:lnTo>
                    <a:pt x="173104" y="11102"/>
                  </a:lnTo>
                  <a:lnTo>
                    <a:pt x="182083" y="16584"/>
                  </a:lnTo>
                  <a:lnTo>
                    <a:pt x="195179" y="32034"/>
                  </a:lnTo>
                  <a:lnTo>
                    <a:pt x="213118" y="76138"/>
                  </a:lnTo>
                  <a:lnTo>
                    <a:pt x="218351" y="135975"/>
                  </a:lnTo>
                  <a:lnTo>
                    <a:pt x="211055" y="172759"/>
                  </a:lnTo>
                  <a:lnTo>
                    <a:pt x="200646" y="195032"/>
                  </a:lnTo>
                  <a:lnTo>
                    <a:pt x="201614" y="202375"/>
                  </a:lnTo>
                  <a:lnTo>
                    <a:pt x="206939" y="207270"/>
                  </a:lnTo>
                  <a:lnTo>
                    <a:pt x="222994" y="215049"/>
                  </a:lnTo>
                  <a:lnTo>
                    <a:pt x="265079" y="240207"/>
                  </a:lnTo>
                  <a:lnTo>
                    <a:pt x="306864" y="254215"/>
                  </a:lnTo>
                  <a:lnTo>
                    <a:pt x="332136" y="256971"/>
                  </a:lnTo>
                  <a:lnTo>
                    <a:pt x="355845" y="251956"/>
                  </a:lnTo>
                  <a:lnTo>
                    <a:pt x="385805" y="235979"/>
                  </a:lnTo>
                  <a:lnTo>
                    <a:pt x="410611" y="217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35693" y="1125644"/>
              <a:ext cx="123645" cy="161108"/>
            </a:xfrm>
            <a:custGeom>
              <a:avLst/>
              <a:gdLst/>
              <a:ahLst/>
              <a:cxnLst/>
              <a:rect l="0" t="0" r="0" b="0"/>
              <a:pathLst>
                <a:path w="123645" h="161108">
                  <a:moveTo>
                    <a:pt x="28887" y="95661"/>
                  </a:moveTo>
                  <a:lnTo>
                    <a:pt x="72849" y="75418"/>
                  </a:lnTo>
                  <a:lnTo>
                    <a:pt x="97545" y="50669"/>
                  </a:lnTo>
                  <a:lnTo>
                    <a:pt x="101565" y="41100"/>
                  </a:lnTo>
                  <a:lnTo>
                    <a:pt x="102912" y="21109"/>
                  </a:lnTo>
                  <a:lnTo>
                    <a:pt x="99294" y="13204"/>
                  </a:lnTo>
                  <a:lnTo>
                    <a:pt x="85915" y="1302"/>
                  </a:lnTo>
                  <a:lnTo>
                    <a:pt x="78605" y="0"/>
                  </a:lnTo>
                  <a:lnTo>
                    <a:pt x="71391" y="1471"/>
                  </a:lnTo>
                  <a:lnTo>
                    <a:pt x="50060" y="14721"/>
                  </a:lnTo>
                  <a:lnTo>
                    <a:pt x="21891" y="40159"/>
                  </a:lnTo>
                  <a:lnTo>
                    <a:pt x="6407" y="66348"/>
                  </a:lnTo>
                  <a:lnTo>
                    <a:pt x="0" y="101924"/>
                  </a:lnTo>
                  <a:lnTo>
                    <a:pt x="4740" y="125351"/>
                  </a:lnTo>
                  <a:lnTo>
                    <a:pt x="9279" y="136511"/>
                  </a:lnTo>
                  <a:lnTo>
                    <a:pt x="23682" y="152031"/>
                  </a:lnTo>
                  <a:lnTo>
                    <a:pt x="32436" y="157808"/>
                  </a:lnTo>
                  <a:lnTo>
                    <a:pt x="51522" y="161107"/>
                  </a:lnTo>
                  <a:lnTo>
                    <a:pt x="71702" y="157503"/>
                  </a:lnTo>
                  <a:lnTo>
                    <a:pt x="123644" y="137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73189" y="1073695"/>
              <a:ext cx="200736" cy="400295"/>
            </a:xfrm>
            <a:custGeom>
              <a:avLst/>
              <a:gdLst/>
              <a:ahLst/>
              <a:cxnLst/>
              <a:rect l="0" t="0" r="0" b="0"/>
              <a:pathLst>
                <a:path w="200736" h="400295">
                  <a:moveTo>
                    <a:pt x="80904" y="105496"/>
                  </a:moveTo>
                  <a:lnTo>
                    <a:pt x="95558" y="61534"/>
                  </a:lnTo>
                  <a:lnTo>
                    <a:pt x="95996" y="41504"/>
                  </a:lnTo>
                  <a:lnTo>
                    <a:pt x="91121" y="22073"/>
                  </a:lnTo>
                  <a:lnTo>
                    <a:pt x="81156" y="5638"/>
                  </a:lnTo>
                  <a:lnTo>
                    <a:pt x="74053" y="1490"/>
                  </a:lnTo>
                  <a:lnTo>
                    <a:pt x="56802" y="0"/>
                  </a:lnTo>
                  <a:lnTo>
                    <a:pt x="27360" y="11327"/>
                  </a:lnTo>
                  <a:lnTo>
                    <a:pt x="13042" y="26209"/>
                  </a:lnTo>
                  <a:lnTo>
                    <a:pt x="3950" y="45691"/>
                  </a:lnTo>
                  <a:lnTo>
                    <a:pt x="0" y="81797"/>
                  </a:lnTo>
                  <a:lnTo>
                    <a:pt x="3223" y="104322"/>
                  </a:lnTo>
                  <a:lnTo>
                    <a:pt x="11674" y="122912"/>
                  </a:lnTo>
                  <a:lnTo>
                    <a:pt x="17203" y="131145"/>
                  </a:lnTo>
                  <a:lnTo>
                    <a:pt x="32705" y="143412"/>
                  </a:lnTo>
                  <a:lnTo>
                    <a:pt x="41752" y="148321"/>
                  </a:lnTo>
                  <a:lnTo>
                    <a:pt x="50124" y="149254"/>
                  </a:lnTo>
                  <a:lnTo>
                    <a:pt x="65664" y="144051"/>
                  </a:lnTo>
                  <a:lnTo>
                    <a:pt x="77250" y="130821"/>
                  </a:lnTo>
                  <a:lnTo>
                    <a:pt x="85129" y="112072"/>
                  </a:lnTo>
                  <a:lnTo>
                    <a:pt x="88631" y="88142"/>
                  </a:lnTo>
                  <a:lnTo>
                    <a:pt x="90735" y="84568"/>
                  </a:lnTo>
                  <a:lnTo>
                    <a:pt x="93307" y="86865"/>
                  </a:lnTo>
                  <a:lnTo>
                    <a:pt x="124107" y="146552"/>
                  </a:lnTo>
                  <a:lnTo>
                    <a:pt x="165227" y="205475"/>
                  </a:lnTo>
                  <a:lnTo>
                    <a:pt x="191834" y="262725"/>
                  </a:lnTo>
                  <a:lnTo>
                    <a:pt x="199617" y="284170"/>
                  </a:lnTo>
                  <a:lnTo>
                    <a:pt x="200735" y="305400"/>
                  </a:lnTo>
                  <a:lnTo>
                    <a:pt x="199396" y="315974"/>
                  </a:lnTo>
                  <a:lnTo>
                    <a:pt x="193824" y="325364"/>
                  </a:lnTo>
                  <a:lnTo>
                    <a:pt x="143925" y="364575"/>
                  </a:lnTo>
                  <a:lnTo>
                    <a:pt x="94533" y="388759"/>
                  </a:lnTo>
                  <a:lnTo>
                    <a:pt x="70376" y="400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27792" y="1084435"/>
              <a:ext cx="63173" cy="115814"/>
            </a:xfrm>
            <a:custGeom>
              <a:avLst/>
              <a:gdLst/>
              <a:ahLst/>
              <a:cxnLst/>
              <a:rect l="0" t="0" r="0" b="0"/>
              <a:pathLst>
                <a:path w="63173" h="115814">
                  <a:moveTo>
                    <a:pt x="0" y="0"/>
                  </a:moveTo>
                  <a:lnTo>
                    <a:pt x="14573" y="42691"/>
                  </a:lnTo>
                  <a:lnTo>
                    <a:pt x="49879" y="99096"/>
                  </a:lnTo>
                  <a:lnTo>
                    <a:pt x="63172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75150" y="97915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95241" y="1000207"/>
              <a:ext cx="114663" cy="148075"/>
            </a:xfrm>
            <a:custGeom>
              <a:avLst/>
              <a:gdLst/>
              <a:ahLst/>
              <a:cxnLst/>
              <a:rect l="0" t="0" r="0" b="0"/>
              <a:pathLst>
                <a:path w="114663" h="148075">
                  <a:moveTo>
                    <a:pt x="58893" y="0"/>
                  </a:moveTo>
                  <a:lnTo>
                    <a:pt x="36536" y="5589"/>
                  </a:lnTo>
                  <a:lnTo>
                    <a:pt x="19321" y="17692"/>
                  </a:lnTo>
                  <a:lnTo>
                    <a:pt x="11455" y="25832"/>
                  </a:lnTo>
                  <a:lnTo>
                    <a:pt x="2715" y="47356"/>
                  </a:lnTo>
                  <a:lnTo>
                    <a:pt x="0" y="71350"/>
                  </a:lnTo>
                  <a:lnTo>
                    <a:pt x="2693" y="93712"/>
                  </a:lnTo>
                  <a:lnTo>
                    <a:pt x="16375" y="126032"/>
                  </a:lnTo>
                  <a:lnTo>
                    <a:pt x="31807" y="141022"/>
                  </a:lnTo>
                  <a:lnTo>
                    <a:pt x="40836" y="146657"/>
                  </a:lnTo>
                  <a:lnTo>
                    <a:pt x="50365" y="148074"/>
                  </a:lnTo>
                  <a:lnTo>
                    <a:pt x="70311" y="143410"/>
                  </a:lnTo>
                  <a:lnTo>
                    <a:pt x="95682" y="127629"/>
                  </a:lnTo>
                  <a:lnTo>
                    <a:pt x="107609" y="111706"/>
                  </a:lnTo>
                  <a:lnTo>
                    <a:pt x="112428" y="102547"/>
                  </a:lnTo>
                  <a:lnTo>
                    <a:pt x="114662" y="83011"/>
                  </a:lnTo>
                  <a:lnTo>
                    <a:pt x="110585" y="63800"/>
                  </a:lnTo>
                  <a:lnTo>
                    <a:pt x="76911" y="130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02180" y="901168"/>
              <a:ext cx="173054" cy="189265"/>
            </a:xfrm>
            <a:custGeom>
              <a:avLst/>
              <a:gdLst/>
              <a:ahLst/>
              <a:cxnLst/>
              <a:rect l="0" t="0" r="0" b="0"/>
              <a:pathLst>
                <a:path w="173054" h="189265">
                  <a:moveTo>
                    <a:pt x="25654" y="120096"/>
                  </a:moveTo>
                  <a:lnTo>
                    <a:pt x="44782" y="172801"/>
                  </a:lnTo>
                  <a:lnTo>
                    <a:pt x="55993" y="188754"/>
                  </a:lnTo>
                  <a:lnTo>
                    <a:pt x="57578" y="189264"/>
                  </a:lnTo>
                  <a:lnTo>
                    <a:pt x="32331" y="132749"/>
                  </a:lnTo>
                  <a:lnTo>
                    <a:pt x="12034" y="78262"/>
                  </a:lnTo>
                  <a:lnTo>
                    <a:pt x="0" y="35923"/>
                  </a:lnTo>
                  <a:lnTo>
                    <a:pt x="1774" y="14835"/>
                  </a:lnTo>
                  <a:lnTo>
                    <a:pt x="7394" y="7808"/>
                  </a:lnTo>
                  <a:lnTo>
                    <a:pt x="26117" y="0"/>
                  </a:lnTo>
                  <a:lnTo>
                    <a:pt x="62966" y="1194"/>
                  </a:lnTo>
                  <a:lnTo>
                    <a:pt x="83571" y="9149"/>
                  </a:lnTo>
                  <a:lnTo>
                    <a:pt x="121452" y="33320"/>
                  </a:lnTo>
                  <a:lnTo>
                    <a:pt x="135692" y="49943"/>
                  </a:lnTo>
                  <a:lnTo>
                    <a:pt x="173053" y="99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0" y="152400"/>
            <a:ext cx="6005195" cy="61766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Group 6"/>
          <p:cNvGrpSpPr/>
          <p:nvPr/>
        </p:nvGrpSpPr>
        <p:grpSpPr>
          <a:xfrm>
            <a:off x="6132525" y="409464"/>
            <a:ext cx="447787" cy="358664"/>
            <a:chOff x="6132525" y="409464"/>
            <a:chExt cx="447787" cy="358664"/>
          </a:xfrm>
        </p:grpSpPr>
        <p:sp>
          <p:nvSpPr>
            <p:cNvPr id="3" name="Freeform 2"/>
            <p:cNvSpPr/>
            <p:nvPr/>
          </p:nvSpPr>
          <p:spPr>
            <a:xfrm>
              <a:off x="6132525" y="409464"/>
              <a:ext cx="226688" cy="348588"/>
            </a:xfrm>
            <a:custGeom>
              <a:avLst/>
              <a:gdLst/>
              <a:ahLst/>
              <a:cxnLst/>
              <a:rect l="0" t="0" r="0" b="0"/>
              <a:pathLst>
                <a:path w="226688" h="348588">
                  <a:moveTo>
                    <a:pt x="5589" y="348587"/>
                  </a:moveTo>
                  <a:lnTo>
                    <a:pt x="0" y="331820"/>
                  </a:lnTo>
                  <a:lnTo>
                    <a:pt x="375" y="314229"/>
                  </a:lnTo>
                  <a:lnTo>
                    <a:pt x="12138" y="262824"/>
                  </a:lnTo>
                  <a:lnTo>
                    <a:pt x="18451" y="210720"/>
                  </a:lnTo>
                  <a:lnTo>
                    <a:pt x="25027" y="149779"/>
                  </a:lnTo>
                  <a:lnTo>
                    <a:pt x="33561" y="89821"/>
                  </a:lnTo>
                  <a:lnTo>
                    <a:pt x="35569" y="61225"/>
                  </a:lnTo>
                  <a:lnTo>
                    <a:pt x="38444" y="54067"/>
                  </a:lnTo>
                  <a:lnTo>
                    <a:pt x="42700" y="51635"/>
                  </a:lnTo>
                  <a:lnTo>
                    <a:pt x="47877" y="52353"/>
                  </a:lnTo>
                  <a:lnTo>
                    <a:pt x="52498" y="56341"/>
                  </a:lnTo>
                  <a:lnTo>
                    <a:pt x="68320" y="87959"/>
                  </a:lnTo>
                  <a:lnTo>
                    <a:pt x="76753" y="106410"/>
                  </a:lnTo>
                  <a:lnTo>
                    <a:pt x="88301" y="122410"/>
                  </a:lnTo>
                  <a:lnTo>
                    <a:pt x="113544" y="138982"/>
                  </a:lnTo>
                  <a:lnTo>
                    <a:pt x="122012" y="139830"/>
                  </a:lnTo>
                  <a:lnTo>
                    <a:pt x="137661" y="134534"/>
                  </a:lnTo>
                  <a:lnTo>
                    <a:pt x="149295" y="121261"/>
                  </a:lnTo>
                  <a:lnTo>
                    <a:pt x="166296" y="78556"/>
                  </a:lnTo>
                  <a:lnTo>
                    <a:pt x="180920" y="26229"/>
                  </a:lnTo>
                  <a:lnTo>
                    <a:pt x="188019" y="2936"/>
                  </a:lnTo>
                  <a:lnTo>
                    <a:pt x="190380" y="0"/>
                  </a:lnTo>
                  <a:lnTo>
                    <a:pt x="191954" y="2722"/>
                  </a:lnTo>
                  <a:lnTo>
                    <a:pt x="194688" y="60496"/>
                  </a:lnTo>
                  <a:lnTo>
                    <a:pt x="198140" y="116899"/>
                  </a:lnTo>
                  <a:lnTo>
                    <a:pt x="204151" y="178689"/>
                  </a:lnTo>
                  <a:lnTo>
                    <a:pt x="206508" y="237645"/>
                  </a:lnTo>
                  <a:lnTo>
                    <a:pt x="214656" y="300789"/>
                  </a:lnTo>
                  <a:lnTo>
                    <a:pt x="226687" y="348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5676" y="463253"/>
              <a:ext cx="154636" cy="304875"/>
            </a:xfrm>
            <a:custGeom>
              <a:avLst/>
              <a:gdLst/>
              <a:ahLst/>
              <a:cxnLst/>
              <a:rect l="0" t="0" r="0" b="0"/>
              <a:pathLst>
                <a:path w="154636" h="304875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0" y="140292"/>
                  </a:lnTo>
                  <a:lnTo>
                    <a:pt x="6972" y="196515"/>
                  </a:lnTo>
                  <a:lnTo>
                    <a:pt x="10303" y="252681"/>
                  </a:lnTo>
                  <a:lnTo>
                    <a:pt x="16788" y="278419"/>
                  </a:lnTo>
                  <a:lnTo>
                    <a:pt x="27469" y="297657"/>
                  </a:lnTo>
                  <a:lnTo>
                    <a:pt x="34762" y="302553"/>
                  </a:lnTo>
                  <a:lnTo>
                    <a:pt x="52225" y="304874"/>
                  </a:lnTo>
                  <a:lnTo>
                    <a:pt x="81788" y="299603"/>
                  </a:lnTo>
                  <a:lnTo>
                    <a:pt x="130571" y="275645"/>
                  </a:lnTo>
                  <a:lnTo>
                    <a:pt x="15463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53969" y="60012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475026" y="421139"/>
              <a:ext cx="84228" cy="31587"/>
            </a:xfrm>
            <a:custGeom>
              <a:avLst/>
              <a:gdLst/>
              <a:ahLst/>
              <a:cxnLst/>
              <a:rect l="0" t="0" r="0" b="0"/>
              <a:pathLst>
                <a:path w="84228" h="31587">
                  <a:moveTo>
                    <a:pt x="84227" y="0"/>
                  </a:moveTo>
                  <a:lnTo>
                    <a:pt x="40265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811938" y="367211"/>
            <a:ext cx="1498253" cy="432955"/>
            <a:chOff x="6811938" y="367211"/>
            <a:chExt cx="1498253" cy="432955"/>
          </a:xfrm>
        </p:grpSpPr>
        <p:sp>
          <p:nvSpPr>
            <p:cNvPr id="8" name="Freeform 7"/>
            <p:cNvSpPr/>
            <p:nvPr/>
          </p:nvSpPr>
          <p:spPr>
            <a:xfrm>
              <a:off x="6811938" y="516908"/>
              <a:ext cx="190761" cy="125331"/>
            </a:xfrm>
            <a:custGeom>
              <a:avLst/>
              <a:gdLst/>
              <a:ahLst/>
              <a:cxnLst/>
              <a:rect l="0" t="0" r="0" b="0"/>
              <a:pathLst>
                <a:path w="190761" h="125331">
                  <a:moveTo>
                    <a:pt x="0" y="62159"/>
                  </a:moveTo>
                  <a:lnTo>
                    <a:pt x="58617" y="62159"/>
                  </a:lnTo>
                  <a:lnTo>
                    <a:pt x="112791" y="62159"/>
                  </a:lnTo>
                  <a:lnTo>
                    <a:pt x="165432" y="59039"/>
                  </a:lnTo>
                  <a:lnTo>
                    <a:pt x="176968" y="56570"/>
                  </a:lnTo>
                  <a:lnTo>
                    <a:pt x="181150" y="52584"/>
                  </a:lnTo>
                  <a:lnTo>
                    <a:pt x="180428" y="47587"/>
                  </a:lnTo>
                  <a:lnTo>
                    <a:pt x="159642" y="22756"/>
                  </a:lnTo>
                  <a:lnTo>
                    <a:pt x="130450" y="0"/>
                  </a:lnTo>
                  <a:lnTo>
                    <a:pt x="130250" y="832"/>
                  </a:lnTo>
                  <a:lnTo>
                    <a:pt x="137437" y="7997"/>
                  </a:lnTo>
                  <a:lnTo>
                    <a:pt x="167528" y="34779"/>
                  </a:lnTo>
                  <a:lnTo>
                    <a:pt x="186118" y="63405"/>
                  </a:lnTo>
                  <a:lnTo>
                    <a:pt x="190760" y="73518"/>
                  </a:lnTo>
                  <a:lnTo>
                    <a:pt x="190344" y="81430"/>
                  </a:lnTo>
                  <a:lnTo>
                    <a:pt x="186558" y="87875"/>
                  </a:lnTo>
                  <a:lnTo>
                    <a:pt x="147399" y="125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127792" y="367211"/>
              <a:ext cx="221100" cy="432955"/>
            </a:xfrm>
            <a:custGeom>
              <a:avLst/>
              <a:gdLst/>
              <a:ahLst/>
              <a:cxnLst/>
              <a:rect l="0" t="0" r="0" b="0"/>
              <a:pathLst>
                <a:path w="221100" h="432955">
                  <a:moveTo>
                    <a:pt x="0" y="401369"/>
                  </a:moveTo>
                  <a:lnTo>
                    <a:pt x="0" y="352438"/>
                  </a:lnTo>
                  <a:lnTo>
                    <a:pt x="5590" y="293308"/>
                  </a:lnTo>
                  <a:lnTo>
                    <a:pt x="9554" y="235397"/>
                  </a:lnTo>
                  <a:lnTo>
                    <a:pt x="13455" y="175085"/>
                  </a:lnTo>
                  <a:lnTo>
                    <a:pt x="19555" y="117505"/>
                  </a:lnTo>
                  <a:lnTo>
                    <a:pt x="26201" y="78225"/>
                  </a:lnTo>
                  <a:lnTo>
                    <a:pt x="27996" y="74806"/>
                  </a:lnTo>
                  <a:lnTo>
                    <a:pt x="29193" y="77205"/>
                  </a:lnTo>
                  <a:lnTo>
                    <a:pt x="46100" y="138903"/>
                  </a:lnTo>
                  <a:lnTo>
                    <a:pt x="68161" y="179248"/>
                  </a:lnTo>
                  <a:lnTo>
                    <a:pt x="81378" y="195804"/>
                  </a:lnTo>
                  <a:lnTo>
                    <a:pt x="89347" y="198815"/>
                  </a:lnTo>
                  <a:lnTo>
                    <a:pt x="98170" y="198482"/>
                  </a:lnTo>
                  <a:lnTo>
                    <a:pt x="107560" y="195921"/>
                  </a:lnTo>
                  <a:lnTo>
                    <a:pt x="114991" y="190704"/>
                  </a:lnTo>
                  <a:lnTo>
                    <a:pt x="144936" y="147286"/>
                  </a:lnTo>
                  <a:lnTo>
                    <a:pt x="159337" y="87525"/>
                  </a:lnTo>
                  <a:lnTo>
                    <a:pt x="168426" y="25901"/>
                  </a:lnTo>
                  <a:lnTo>
                    <a:pt x="173511" y="2867"/>
                  </a:lnTo>
                  <a:lnTo>
                    <a:pt x="175336" y="0"/>
                  </a:lnTo>
                  <a:lnTo>
                    <a:pt x="176552" y="2769"/>
                  </a:lnTo>
                  <a:lnTo>
                    <a:pt x="178665" y="54557"/>
                  </a:lnTo>
                  <a:lnTo>
                    <a:pt x="178890" y="101818"/>
                  </a:lnTo>
                  <a:lnTo>
                    <a:pt x="182085" y="163950"/>
                  </a:lnTo>
                  <a:lnTo>
                    <a:pt x="187313" y="208970"/>
                  </a:lnTo>
                  <a:lnTo>
                    <a:pt x="191981" y="266763"/>
                  </a:lnTo>
                  <a:lnTo>
                    <a:pt x="200773" y="322101"/>
                  </a:lnTo>
                  <a:lnTo>
                    <a:pt x="214224" y="382721"/>
                  </a:lnTo>
                  <a:lnTo>
                    <a:pt x="221099" y="432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361025" y="608161"/>
              <a:ext cx="145795" cy="179194"/>
            </a:xfrm>
            <a:custGeom>
              <a:avLst/>
              <a:gdLst/>
              <a:ahLst/>
              <a:cxnLst/>
              <a:rect l="0" t="0" r="0" b="0"/>
              <a:pathLst>
                <a:path w="145795" h="179194">
                  <a:moveTo>
                    <a:pt x="93151" y="76191"/>
                  </a:moveTo>
                  <a:lnTo>
                    <a:pt x="90032" y="33499"/>
                  </a:lnTo>
                  <a:lnTo>
                    <a:pt x="87562" y="23163"/>
                  </a:lnTo>
                  <a:lnTo>
                    <a:pt x="82406" y="15103"/>
                  </a:lnTo>
                  <a:lnTo>
                    <a:pt x="67318" y="3027"/>
                  </a:lnTo>
                  <a:lnTo>
                    <a:pt x="48914" y="0"/>
                  </a:lnTo>
                  <a:lnTo>
                    <a:pt x="39093" y="830"/>
                  </a:lnTo>
                  <a:lnTo>
                    <a:pt x="31376" y="4894"/>
                  </a:lnTo>
                  <a:lnTo>
                    <a:pt x="19682" y="18767"/>
                  </a:lnTo>
                  <a:lnTo>
                    <a:pt x="6522" y="46308"/>
                  </a:lnTo>
                  <a:lnTo>
                    <a:pt x="0" y="96631"/>
                  </a:lnTo>
                  <a:lnTo>
                    <a:pt x="1831" y="155444"/>
                  </a:lnTo>
                  <a:lnTo>
                    <a:pt x="4195" y="167631"/>
                  </a:lnTo>
                  <a:lnTo>
                    <a:pt x="9280" y="174586"/>
                  </a:lnTo>
                  <a:lnTo>
                    <a:pt x="16181" y="178052"/>
                  </a:lnTo>
                  <a:lnTo>
                    <a:pt x="24290" y="179193"/>
                  </a:lnTo>
                  <a:lnTo>
                    <a:pt x="32036" y="175275"/>
                  </a:lnTo>
                  <a:lnTo>
                    <a:pt x="46881" y="158443"/>
                  </a:lnTo>
                  <a:lnTo>
                    <a:pt x="55040" y="135364"/>
                  </a:lnTo>
                  <a:lnTo>
                    <a:pt x="61876" y="76834"/>
                  </a:lnTo>
                  <a:lnTo>
                    <a:pt x="64112" y="76620"/>
                  </a:lnTo>
                  <a:lnTo>
                    <a:pt x="69716" y="85740"/>
                  </a:lnTo>
                  <a:lnTo>
                    <a:pt x="85966" y="117072"/>
                  </a:lnTo>
                  <a:lnTo>
                    <a:pt x="111359" y="146137"/>
                  </a:lnTo>
                  <a:lnTo>
                    <a:pt x="125030" y="154071"/>
                  </a:lnTo>
                  <a:lnTo>
                    <a:pt x="145794" y="160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538404" y="65276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6" y="11228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506819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580518" y="571649"/>
              <a:ext cx="357970" cy="211387"/>
            </a:xfrm>
            <a:custGeom>
              <a:avLst/>
              <a:gdLst/>
              <a:ahLst/>
              <a:cxnLst/>
              <a:rect l="0" t="0" r="0" b="0"/>
              <a:pathLst>
                <a:path w="357970" h="211387">
                  <a:moveTo>
                    <a:pt x="0" y="49532"/>
                  </a:moveTo>
                  <a:lnTo>
                    <a:pt x="17958" y="110642"/>
                  </a:lnTo>
                  <a:lnTo>
                    <a:pt x="35149" y="165074"/>
                  </a:lnTo>
                  <a:lnTo>
                    <a:pt x="45639" y="196850"/>
                  </a:lnTo>
                  <a:lnTo>
                    <a:pt x="45634" y="201557"/>
                  </a:lnTo>
                  <a:lnTo>
                    <a:pt x="43291" y="202354"/>
                  </a:lnTo>
                  <a:lnTo>
                    <a:pt x="39389" y="200547"/>
                  </a:lnTo>
                  <a:lnTo>
                    <a:pt x="31934" y="186060"/>
                  </a:lnTo>
                  <a:lnTo>
                    <a:pt x="24279" y="151596"/>
                  </a:lnTo>
                  <a:lnTo>
                    <a:pt x="15416" y="92608"/>
                  </a:lnTo>
                  <a:lnTo>
                    <a:pt x="25672" y="39130"/>
                  </a:lnTo>
                  <a:lnTo>
                    <a:pt x="31153" y="33239"/>
                  </a:lnTo>
                  <a:lnTo>
                    <a:pt x="38316" y="30481"/>
                  </a:lnTo>
                  <a:lnTo>
                    <a:pt x="46600" y="29812"/>
                  </a:lnTo>
                  <a:lnTo>
                    <a:pt x="62045" y="35308"/>
                  </a:lnTo>
                  <a:lnTo>
                    <a:pt x="91025" y="57901"/>
                  </a:lnTo>
                  <a:lnTo>
                    <a:pt x="117979" y="111610"/>
                  </a:lnTo>
                  <a:lnTo>
                    <a:pt x="142788" y="165201"/>
                  </a:lnTo>
                  <a:lnTo>
                    <a:pt x="151752" y="189869"/>
                  </a:lnTo>
                  <a:lnTo>
                    <a:pt x="141869" y="152348"/>
                  </a:lnTo>
                  <a:lnTo>
                    <a:pt x="144162" y="132663"/>
                  </a:lnTo>
                  <a:lnTo>
                    <a:pt x="148750" y="124840"/>
                  </a:lnTo>
                  <a:lnTo>
                    <a:pt x="163207" y="113028"/>
                  </a:lnTo>
                  <a:lnTo>
                    <a:pt x="191078" y="99801"/>
                  </a:lnTo>
                  <a:lnTo>
                    <a:pt x="250695" y="89600"/>
                  </a:lnTo>
                  <a:lnTo>
                    <a:pt x="271687" y="82548"/>
                  </a:lnTo>
                  <a:lnTo>
                    <a:pt x="311613" y="52305"/>
                  </a:lnTo>
                  <a:lnTo>
                    <a:pt x="315366" y="44362"/>
                  </a:lnTo>
                  <a:lnTo>
                    <a:pt x="316418" y="26177"/>
                  </a:lnTo>
                  <a:lnTo>
                    <a:pt x="312721" y="18754"/>
                  </a:lnTo>
                  <a:lnTo>
                    <a:pt x="299254" y="7387"/>
                  </a:lnTo>
                  <a:lnTo>
                    <a:pt x="260763" y="0"/>
                  </a:lnTo>
                  <a:lnTo>
                    <a:pt x="238338" y="4511"/>
                  </a:lnTo>
                  <a:lnTo>
                    <a:pt x="212559" y="20205"/>
                  </a:lnTo>
                  <a:lnTo>
                    <a:pt x="182887" y="46468"/>
                  </a:lnTo>
                  <a:lnTo>
                    <a:pt x="174869" y="69617"/>
                  </a:lnTo>
                  <a:lnTo>
                    <a:pt x="172476" y="97063"/>
                  </a:lnTo>
                  <a:lnTo>
                    <a:pt x="175312" y="120960"/>
                  </a:lnTo>
                  <a:lnTo>
                    <a:pt x="189075" y="154144"/>
                  </a:lnTo>
                  <a:lnTo>
                    <a:pt x="207970" y="180614"/>
                  </a:lnTo>
                  <a:lnTo>
                    <a:pt x="233976" y="197685"/>
                  </a:lnTo>
                  <a:lnTo>
                    <a:pt x="263908" y="210153"/>
                  </a:lnTo>
                  <a:lnTo>
                    <a:pt x="284579" y="211386"/>
                  </a:lnTo>
                  <a:lnTo>
                    <a:pt x="346443" y="199471"/>
                  </a:lnTo>
                  <a:lnTo>
                    <a:pt x="357969" y="196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033243" y="476135"/>
              <a:ext cx="276948" cy="197689"/>
            </a:xfrm>
            <a:custGeom>
              <a:avLst/>
              <a:gdLst/>
              <a:ahLst/>
              <a:cxnLst/>
              <a:rect l="0" t="0" r="0" b="0"/>
              <a:pathLst>
                <a:path w="276948" h="197689">
                  <a:moveTo>
                    <a:pt x="0" y="113460"/>
                  </a:moveTo>
                  <a:lnTo>
                    <a:pt x="11179" y="102282"/>
                  </a:lnTo>
                  <a:lnTo>
                    <a:pt x="29145" y="96794"/>
                  </a:lnTo>
                  <a:lnTo>
                    <a:pt x="85076" y="85746"/>
                  </a:lnTo>
                  <a:lnTo>
                    <a:pt x="137731" y="82640"/>
                  </a:lnTo>
                  <a:lnTo>
                    <a:pt x="193193" y="82026"/>
                  </a:lnTo>
                  <a:lnTo>
                    <a:pt x="235187" y="81920"/>
                  </a:lnTo>
                  <a:lnTo>
                    <a:pt x="243359" y="78395"/>
                  </a:lnTo>
                  <a:lnTo>
                    <a:pt x="247637" y="72536"/>
                  </a:lnTo>
                  <a:lnTo>
                    <a:pt x="249320" y="65121"/>
                  </a:lnTo>
                  <a:lnTo>
                    <a:pt x="248101" y="57837"/>
                  </a:lnTo>
                  <a:lnTo>
                    <a:pt x="240509" y="43505"/>
                  </a:lnTo>
                  <a:lnTo>
                    <a:pt x="215401" y="15241"/>
                  </a:lnTo>
                  <a:lnTo>
                    <a:pt x="197509" y="1177"/>
                  </a:lnTo>
                  <a:lnTo>
                    <a:pt x="193674" y="0"/>
                  </a:lnTo>
                  <a:lnTo>
                    <a:pt x="193457" y="2725"/>
                  </a:lnTo>
                  <a:lnTo>
                    <a:pt x="199455" y="13942"/>
                  </a:lnTo>
                  <a:lnTo>
                    <a:pt x="217155" y="33411"/>
                  </a:lnTo>
                  <a:lnTo>
                    <a:pt x="258491" y="67925"/>
                  </a:lnTo>
                  <a:lnTo>
                    <a:pt x="274812" y="94509"/>
                  </a:lnTo>
                  <a:lnTo>
                    <a:pt x="276947" y="114396"/>
                  </a:lnTo>
                  <a:lnTo>
                    <a:pt x="275878" y="124613"/>
                  </a:lnTo>
                  <a:lnTo>
                    <a:pt x="271657" y="132594"/>
                  </a:lnTo>
                  <a:lnTo>
                    <a:pt x="209832" y="177032"/>
                  </a:lnTo>
                  <a:lnTo>
                    <a:pt x="178985" y="197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591256" y="351302"/>
            <a:ext cx="1316061" cy="585735"/>
            <a:chOff x="8591256" y="351302"/>
            <a:chExt cx="1316061" cy="585735"/>
          </a:xfrm>
        </p:grpSpPr>
        <p:sp>
          <p:nvSpPr>
            <p:cNvPr id="16" name="Freeform 15"/>
            <p:cNvSpPr/>
            <p:nvPr/>
          </p:nvSpPr>
          <p:spPr>
            <a:xfrm>
              <a:off x="8591256" y="351302"/>
              <a:ext cx="178983" cy="375802"/>
            </a:xfrm>
            <a:custGeom>
              <a:avLst/>
              <a:gdLst/>
              <a:ahLst/>
              <a:cxnLst/>
              <a:rect l="0" t="0" r="0" b="0"/>
              <a:pathLst>
                <a:path w="178983" h="375802">
                  <a:moveTo>
                    <a:pt x="21055" y="38252"/>
                  </a:moveTo>
                  <a:lnTo>
                    <a:pt x="12721" y="87183"/>
                  </a:lnTo>
                  <a:lnTo>
                    <a:pt x="10960" y="146313"/>
                  </a:lnTo>
                  <a:lnTo>
                    <a:pt x="10655" y="194532"/>
                  </a:lnTo>
                  <a:lnTo>
                    <a:pt x="10552" y="255992"/>
                  </a:lnTo>
                  <a:lnTo>
                    <a:pt x="10534" y="304889"/>
                  </a:lnTo>
                  <a:lnTo>
                    <a:pt x="7408" y="360806"/>
                  </a:lnTo>
                  <a:lnTo>
                    <a:pt x="4937" y="372611"/>
                  </a:lnTo>
                  <a:lnTo>
                    <a:pt x="3291" y="375801"/>
                  </a:lnTo>
                  <a:lnTo>
                    <a:pt x="2193" y="373249"/>
                  </a:lnTo>
                  <a:lnTo>
                    <a:pt x="190" y="309976"/>
                  </a:lnTo>
                  <a:lnTo>
                    <a:pt x="35" y="255442"/>
                  </a:lnTo>
                  <a:lnTo>
                    <a:pt x="9" y="208020"/>
                  </a:lnTo>
                  <a:lnTo>
                    <a:pt x="0" y="156924"/>
                  </a:lnTo>
                  <a:lnTo>
                    <a:pt x="8404" y="94492"/>
                  </a:lnTo>
                  <a:lnTo>
                    <a:pt x="16786" y="45427"/>
                  </a:lnTo>
                  <a:lnTo>
                    <a:pt x="19158" y="15315"/>
                  </a:lnTo>
                  <a:lnTo>
                    <a:pt x="23300" y="6583"/>
                  </a:lnTo>
                  <a:lnTo>
                    <a:pt x="29571" y="1931"/>
                  </a:lnTo>
                  <a:lnTo>
                    <a:pt x="37260" y="0"/>
                  </a:lnTo>
                  <a:lnTo>
                    <a:pt x="43557" y="2222"/>
                  </a:lnTo>
                  <a:lnTo>
                    <a:pt x="53672" y="14050"/>
                  </a:lnTo>
                  <a:lnTo>
                    <a:pt x="76989" y="70486"/>
                  </a:lnTo>
                  <a:lnTo>
                    <a:pt x="92372" y="121655"/>
                  </a:lnTo>
                  <a:lnTo>
                    <a:pt x="113608" y="183755"/>
                  </a:lnTo>
                  <a:lnTo>
                    <a:pt x="135003" y="241428"/>
                  </a:lnTo>
                  <a:lnTo>
                    <a:pt x="153354" y="296711"/>
                  </a:lnTo>
                  <a:lnTo>
                    <a:pt x="168244" y="339520"/>
                  </a:lnTo>
                  <a:lnTo>
                    <a:pt x="178982" y="364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601782" y="60012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814548" y="536953"/>
              <a:ext cx="121098" cy="200633"/>
            </a:xfrm>
            <a:custGeom>
              <a:avLst/>
              <a:gdLst/>
              <a:ahLst/>
              <a:cxnLst/>
              <a:rect l="0" t="0" r="0" b="0"/>
              <a:pathLst>
                <a:path w="121098" h="200633">
                  <a:moveTo>
                    <a:pt x="8332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12587" y="147128"/>
                  </a:lnTo>
                  <a:lnTo>
                    <a:pt x="28181" y="173315"/>
                  </a:lnTo>
                  <a:lnTo>
                    <a:pt x="47619" y="195892"/>
                  </a:lnTo>
                  <a:lnTo>
                    <a:pt x="55581" y="199615"/>
                  </a:lnTo>
                  <a:lnTo>
                    <a:pt x="73785" y="200632"/>
                  </a:lnTo>
                  <a:lnTo>
                    <a:pt x="90455" y="194064"/>
                  </a:lnTo>
                  <a:lnTo>
                    <a:pt x="98176" y="189038"/>
                  </a:lnTo>
                  <a:lnTo>
                    <a:pt x="109874" y="170974"/>
                  </a:lnTo>
                  <a:lnTo>
                    <a:pt x="117803" y="147348"/>
                  </a:lnTo>
                  <a:lnTo>
                    <a:pt x="121097" y="107740"/>
                  </a:lnTo>
                  <a:lnTo>
                    <a:pt x="112322" y="55554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991337" y="575049"/>
              <a:ext cx="145747" cy="361988"/>
            </a:xfrm>
            <a:custGeom>
              <a:avLst/>
              <a:gdLst/>
              <a:ahLst/>
              <a:cxnLst/>
              <a:rect l="0" t="0" r="0" b="0"/>
              <a:pathLst>
                <a:path w="145747" h="361988">
                  <a:moveTo>
                    <a:pt x="84228" y="98774"/>
                  </a:moveTo>
                  <a:lnTo>
                    <a:pt x="92561" y="61296"/>
                  </a:lnTo>
                  <a:lnTo>
                    <a:pt x="91441" y="37664"/>
                  </a:lnTo>
                  <a:lnTo>
                    <a:pt x="83144" y="15462"/>
                  </a:lnTo>
                  <a:lnTo>
                    <a:pt x="75316" y="8138"/>
                  </a:lnTo>
                  <a:lnTo>
                    <a:pt x="54141" y="0"/>
                  </a:lnTo>
                  <a:lnTo>
                    <a:pt x="45453" y="1339"/>
                  </a:lnTo>
                  <a:lnTo>
                    <a:pt x="38490" y="5742"/>
                  </a:lnTo>
                  <a:lnTo>
                    <a:pt x="27635" y="19992"/>
                  </a:lnTo>
                  <a:lnTo>
                    <a:pt x="18910" y="38024"/>
                  </a:lnTo>
                  <a:lnTo>
                    <a:pt x="13011" y="79084"/>
                  </a:lnTo>
                  <a:lnTo>
                    <a:pt x="16853" y="117117"/>
                  </a:lnTo>
                  <a:lnTo>
                    <a:pt x="25428" y="136562"/>
                  </a:lnTo>
                  <a:lnTo>
                    <a:pt x="30989" y="145023"/>
                  </a:lnTo>
                  <a:lnTo>
                    <a:pt x="39377" y="149494"/>
                  </a:lnTo>
                  <a:lnTo>
                    <a:pt x="61174" y="151342"/>
                  </a:lnTo>
                  <a:lnTo>
                    <a:pt x="71198" y="147858"/>
                  </a:lnTo>
                  <a:lnTo>
                    <a:pt x="88576" y="134627"/>
                  </a:lnTo>
                  <a:lnTo>
                    <a:pt x="105923" y="101858"/>
                  </a:lnTo>
                  <a:lnTo>
                    <a:pt x="110389" y="99661"/>
                  </a:lnTo>
                  <a:lnTo>
                    <a:pt x="114537" y="104045"/>
                  </a:lnTo>
                  <a:lnTo>
                    <a:pt x="129600" y="153108"/>
                  </a:lnTo>
                  <a:lnTo>
                    <a:pt x="136604" y="209549"/>
                  </a:lnTo>
                  <a:lnTo>
                    <a:pt x="145746" y="272156"/>
                  </a:lnTo>
                  <a:lnTo>
                    <a:pt x="140424" y="296326"/>
                  </a:lnTo>
                  <a:lnTo>
                    <a:pt x="124276" y="326544"/>
                  </a:lnTo>
                  <a:lnTo>
                    <a:pt x="110215" y="341555"/>
                  </a:lnTo>
                  <a:lnTo>
                    <a:pt x="92269" y="352126"/>
                  </a:lnTo>
                  <a:lnTo>
                    <a:pt x="44915" y="360039"/>
                  </a:lnTo>
                  <a:lnTo>
                    <a:pt x="0" y="361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149698" y="547481"/>
              <a:ext cx="112618" cy="184153"/>
            </a:xfrm>
            <a:custGeom>
              <a:avLst/>
              <a:gdLst/>
              <a:ahLst/>
              <a:cxnLst/>
              <a:rect l="0" t="0" r="0" b="0"/>
              <a:pathLst>
                <a:path w="112618" h="184153">
                  <a:moveTo>
                    <a:pt x="10094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1992" y="152309"/>
                  </a:lnTo>
                  <a:lnTo>
                    <a:pt x="10783" y="171418"/>
                  </a:lnTo>
                  <a:lnTo>
                    <a:pt x="18743" y="177450"/>
                  </a:lnTo>
                  <a:lnTo>
                    <a:pt x="40064" y="184152"/>
                  </a:lnTo>
                  <a:lnTo>
                    <a:pt x="49962" y="182429"/>
                  </a:lnTo>
                  <a:lnTo>
                    <a:pt x="67197" y="171157"/>
                  </a:lnTo>
                  <a:lnTo>
                    <a:pt x="90055" y="139491"/>
                  </a:lnTo>
                  <a:lnTo>
                    <a:pt x="106056" y="100472"/>
                  </a:lnTo>
                  <a:lnTo>
                    <a:pt x="112617" y="59276"/>
                  </a:lnTo>
                  <a:lnTo>
                    <a:pt x="107912" y="37653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348375" y="565765"/>
              <a:ext cx="124502" cy="163495"/>
            </a:xfrm>
            <a:custGeom>
              <a:avLst/>
              <a:gdLst/>
              <a:ahLst/>
              <a:cxnLst/>
              <a:rect l="0" t="0" r="0" b="0"/>
              <a:pathLst>
                <a:path w="124502" h="163495">
                  <a:moveTo>
                    <a:pt x="85159" y="13302"/>
                  </a:moveTo>
                  <a:lnTo>
                    <a:pt x="73980" y="2123"/>
                  </a:lnTo>
                  <a:lnTo>
                    <a:pt x="67178" y="0"/>
                  </a:lnTo>
                  <a:lnTo>
                    <a:pt x="50261" y="761"/>
                  </a:lnTo>
                  <a:lnTo>
                    <a:pt x="21007" y="13356"/>
                  </a:lnTo>
                  <a:lnTo>
                    <a:pt x="6734" y="28534"/>
                  </a:lnTo>
                  <a:lnTo>
                    <a:pt x="1289" y="37494"/>
                  </a:lnTo>
                  <a:lnTo>
                    <a:pt x="0" y="45808"/>
                  </a:lnTo>
                  <a:lnTo>
                    <a:pt x="1481" y="53690"/>
                  </a:lnTo>
                  <a:lnTo>
                    <a:pt x="4807" y="61284"/>
                  </a:lnTo>
                  <a:lnTo>
                    <a:pt x="17861" y="72842"/>
                  </a:lnTo>
                  <a:lnTo>
                    <a:pt x="72180" y="93542"/>
                  </a:lnTo>
                  <a:lnTo>
                    <a:pt x="104320" y="105577"/>
                  </a:lnTo>
                  <a:lnTo>
                    <a:pt x="121360" y="117094"/>
                  </a:lnTo>
                  <a:lnTo>
                    <a:pt x="124501" y="124611"/>
                  </a:lnTo>
                  <a:lnTo>
                    <a:pt x="124255" y="133131"/>
                  </a:lnTo>
                  <a:lnTo>
                    <a:pt x="121751" y="142321"/>
                  </a:lnTo>
                  <a:lnTo>
                    <a:pt x="116572" y="149618"/>
                  </a:lnTo>
                  <a:lnTo>
                    <a:pt x="101460" y="160844"/>
                  </a:lnTo>
                  <a:lnTo>
                    <a:pt x="83045" y="163494"/>
                  </a:lnTo>
                  <a:lnTo>
                    <a:pt x="21987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591461" y="37902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5589" y="259089"/>
                  </a:lnTo>
                  <a:lnTo>
                    <a:pt x="9878" y="32052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486176" y="515896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37948" y="5589"/>
                  </a:lnTo>
                  <a:lnTo>
                    <a:pt x="85394" y="9553"/>
                  </a:lnTo>
                  <a:lnTo>
                    <a:pt x="2926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720736" y="589398"/>
              <a:ext cx="186581" cy="179183"/>
            </a:xfrm>
            <a:custGeom>
              <a:avLst/>
              <a:gdLst/>
              <a:ahLst/>
              <a:cxnLst/>
              <a:rect l="0" t="0" r="0" b="0"/>
              <a:pathLst>
                <a:path w="186581" h="179183">
                  <a:moveTo>
                    <a:pt x="102352" y="84425"/>
                  </a:moveTo>
                  <a:lnTo>
                    <a:pt x="99232" y="41734"/>
                  </a:lnTo>
                  <a:lnTo>
                    <a:pt x="92777" y="22167"/>
                  </a:lnTo>
                  <a:lnTo>
                    <a:pt x="82109" y="5672"/>
                  </a:lnTo>
                  <a:lnTo>
                    <a:pt x="73649" y="1508"/>
                  </a:lnTo>
                  <a:lnTo>
                    <a:pt x="51770" y="0"/>
                  </a:lnTo>
                  <a:lnTo>
                    <a:pt x="41724" y="3575"/>
                  </a:lnTo>
                  <a:lnTo>
                    <a:pt x="24324" y="16906"/>
                  </a:lnTo>
                  <a:lnTo>
                    <a:pt x="6963" y="49732"/>
                  </a:lnTo>
                  <a:lnTo>
                    <a:pt x="0" y="94683"/>
                  </a:lnTo>
                  <a:lnTo>
                    <a:pt x="4609" y="121740"/>
                  </a:lnTo>
                  <a:lnTo>
                    <a:pt x="21043" y="167705"/>
                  </a:lnTo>
                  <a:lnTo>
                    <a:pt x="27089" y="173870"/>
                  </a:lnTo>
                  <a:lnTo>
                    <a:pt x="34629" y="176811"/>
                  </a:lnTo>
                  <a:lnTo>
                    <a:pt x="43165" y="177601"/>
                  </a:lnTo>
                  <a:lnTo>
                    <a:pt x="51196" y="173449"/>
                  </a:lnTo>
                  <a:lnTo>
                    <a:pt x="66358" y="156357"/>
                  </a:lnTo>
                  <a:lnTo>
                    <a:pt x="74656" y="133162"/>
                  </a:lnTo>
                  <a:lnTo>
                    <a:pt x="81590" y="74552"/>
                  </a:lnTo>
                  <a:lnTo>
                    <a:pt x="83832" y="74334"/>
                  </a:lnTo>
                  <a:lnTo>
                    <a:pt x="106412" y="102247"/>
                  </a:lnTo>
                  <a:lnTo>
                    <a:pt x="121363" y="134419"/>
                  </a:lnTo>
                  <a:lnTo>
                    <a:pt x="137707" y="151878"/>
                  </a:lnTo>
                  <a:lnTo>
                    <a:pt x="186580" y="17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50380" y="1273948"/>
            <a:ext cx="734164" cy="273742"/>
            <a:chOff x="6150380" y="1273948"/>
            <a:chExt cx="734164" cy="273742"/>
          </a:xfrm>
        </p:grpSpPr>
        <p:sp>
          <p:nvSpPr>
            <p:cNvPr id="26" name="Freeform 25"/>
            <p:cNvSpPr/>
            <p:nvPr/>
          </p:nvSpPr>
          <p:spPr>
            <a:xfrm>
              <a:off x="6150380" y="1273948"/>
              <a:ext cx="156191" cy="252422"/>
            </a:xfrm>
            <a:custGeom>
              <a:avLst/>
              <a:gdLst/>
              <a:ahLst/>
              <a:cxnLst/>
              <a:rect l="0" t="0" r="0" b="0"/>
              <a:pathLst>
                <a:path w="156191" h="252422">
                  <a:moveTo>
                    <a:pt x="8791" y="231627"/>
                  </a:moveTo>
                  <a:lnTo>
                    <a:pt x="2725" y="249824"/>
                  </a:lnTo>
                  <a:lnTo>
                    <a:pt x="5315" y="242054"/>
                  </a:lnTo>
                  <a:lnTo>
                    <a:pt x="0" y="184069"/>
                  </a:lnTo>
                  <a:lnTo>
                    <a:pt x="1897" y="141496"/>
                  </a:lnTo>
                  <a:lnTo>
                    <a:pt x="7429" y="84492"/>
                  </a:lnTo>
                  <a:lnTo>
                    <a:pt x="3626" y="33500"/>
                  </a:lnTo>
                  <a:lnTo>
                    <a:pt x="6517" y="32862"/>
                  </a:lnTo>
                  <a:lnTo>
                    <a:pt x="10785" y="35946"/>
                  </a:lnTo>
                  <a:lnTo>
                    <a:pt x="22380" y="57054"/>
                  </a:lnTo>
                  <a:lnTo>
                    <a:pt x="40317" y="108985"/>
                  </a:lnTo>
                  <a:lnTo>
                    <a:pt x="59086" y="167557"/>
                  </a:lnTo>
                  <a:lnTo>
                    <a:pt x="90124" y="226569"/>
                  </a:lnTo>
                  <a:lnTo>
                    <a:pt x="106940" y="244197"/>
                  </a:lnTo>
                  <a:lnTo>
                    <a:pt x="116338" y="250535"/>
                  </a:lnTo>
                  <a:lnTo>
                    <a:pt x="124942" y="252421"/>
                  </a:lnTo>
                  <a:lnTo>
                    <a:pt x="133018" y="251339"/>
                  </a:lnTo>
                  <a:lnTo>
                    <a:pt x="140742" y="248278"/>
                  </a:lnTo>
                  <a:lnTo>
                    <a:pt x="145891" y="241558"/>
                  </a:lnTo>
                  <a:lnTo>
                    <a:pt x="151612" y="221612"/>
                  </a:lnTo>
                  <a:lnTo>
                    <a:pt x="155285" y="169510"/>
                  </a:lnTo>
                  <a:lnTo>
                    <a:pt x="155921" y="121065"/>
                  </a:lnTo>
                  <a:lnTo>
                    <a:pt x="156110" y="70836"/>
                  </a:lnTo>
                  <a:lnTo>
                    <a:pt x="156173" y="20708"/>
                  </a:lnTo>
                  <a:lnTo>
                    <a:pt x="156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1326" y="1273948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7236" y="237186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19335" y="1284476"/>
              <a:ext cx="18863" cy="263214"/>
            </a:xfrm>
            <a:custGeom>
              <a:avLst/>
              <a:gdLst/>
              <a:ahLst/>
              <a:cxnLst/>
              <a:rect l="0" t="0" r="0" b="0"/>
              <a:pathLst>
                <a:path w="18863" h="263214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9240" y="186072"/>
                  </a:lnTo>
                  <a:lnTo>
                    <a:pt x="16614" y="235930"/>
                  </a:lnTo>
                  <a:lnTo>
                    <a:pt x="1886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1855" y="1436815"/>
              <a:ext cx="126343" cy="16118"/>
            </a:xfrm>
            <a:custGeom>
              <a:avLst/>
              <a:gdLst/>
              <a:ahLst/>
              <a:cxnLst/>
              <a:rect l="0" t="0" r="0" b="0"/>
              <a:pathLst>
                <a:path w="126343" h="16118">
                  <a:moveTo>
                    <a:pt x="126342" y="5589"/>
                  </a:moveTo>
                  <a:lnTo>
                    <a:pt x="109574" y="0"/>
                  </a:lnTo>
                  <a:lnTo>
                    <a:pt x="76790" y="2113"/>
                  </a:lnTo>
                  <a:lnTo>
                    <a:pt x="19369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11896" y="1349941"/>
              <a:ext cx="272648" cy="176692"/>
            </a:xfrm>
            <a:custGeom>
              <a:avLst/>
              <a:gdLst/>
              <a:ahLst/>
              <a:cxnLst/>
              <a:rect l="0" t="0" r="0" b="0"/>
              <a:pathLst>
                <a:path w="272648" h="176692">
                  <a:moveTo>
                    <a:pt x="0" y="81934"/>
                  </a:moveTo>
                  <a:lnTo>
                    <a:pt x="37478" y="90267"/>
                  </a:lnTo>
                  <a:lnTo>
                    <a:pt x="88902" y="92029"/>
                  </a:lnTo>
                  <a:lnTo>
                    <a:pt x="151356" y="85141"/>
                  </a:lnTo>
                  <a:lnTo>
                    <a:pt x="209965" y="82568"/>
                  </a:lnTo>
                  <a:lnTo>
                    <a:pt x="261013" y="76470"/>
                  </a:lnTo>
                  <a:lnTo>
                    <a:pt x="266426" y="72442"/>
                  </a:lnTo>
                  <a:lnTo>
                    <a:pt x="267694" y="67417"/>
                  </a:lnTo>
                  <a:lnTo>
                    <a:pt x="266201" y="61728"/>
                  </a:lnTo>
                  <a:lnTo>
                    <a:pt x="246992" y="35786"/>
                  </a:lnTo>
                  <a:lnTo>
                    <a:pt x="208203" y="1147"/>
                  </a:lnTo>
                  <a:lnTo>
                    <a:pt x="203143" y="0"/>
                  </a:lnTo>
                  <a:lnTo>
                    <a:pt x="200939" y="2745"/>
                  </a:lnTo>
                  <a:lnTo>
                    <a:pt x="200640" y="8084"/>
                  </a:lnTo>
                  <a:lnTo>
                    <a:pt x="206547" y="20256"/>
                  </a:lnTo>
                  <a:lnTo>
                    <a:pt x="263382" y="81973"/>
                  </a:lnTo>
                  <a:lnTo>
                    <a:pt x="270345" y="88979"/>
                  </a:lnTo>
                  <a:lnTo>
                    <a:pt x="272647" y="95989"/>
                  </a:lnTo>
                  <a:lnTo>
                    <a:pt x="271841" y="103003"/>
                  </a:lnTo>
                  <a:lnTo>
                    <a:pt x="268966" y="110018"/>
                  </a:lnTo>
                  <a:lnTo>
                    <a:pt x="248149" y="131069"/>
                  </a:lnTo>
                  <a:lnTo>
                    <a:pt x="208803" y="163043"/>
                  </a:lnTo>
                  <a:lnTo>
                    <a:pt x="200042" y="176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959379" y="1263419"/>
            <a:ext cx="2105658" cy="450719"/>
            <a:chOff x="6959379" y="1263419"/>
            <a:chExt cx="2105658" cy="450719"/>
          </a:xfrm>
        </p:grpSpPr>
        <p:sp>
          <p:nvSpPr>
            <p:cNvPr id="32" name="Freeform 31"/>
            <p:cNvSpPr/>
            <p:nvPr/>
          </p:nvSpPr>
          <p:spPr>
            <a:xfrm>
              <a:off x="6959379" y="1263419"/>
              <a:ext cx="210259" cy="421141"/>
            </a:xfrm>
            <a:custGeom>
              <a:avLst/>
              <a:gdLst/>
              <a:ahLst/>
              <a:cxnLst/>
              <a:rect l="0" t="0" r="0" b="0"/>
              <a:pathLst>
                <a:path w="210259" h="421141">
                  <a:moveTo>
                    <a:pt x="31543" y="421140"/>
                  </a:moveTo>
                  <a:lnTo>
                    <a:pt x="16888" y="365999"/>
                  </a:lnTo>
                  <a:lnTo>
                    <a:pt x="10580" y="309036"/>
                  </a:lnTo>
                  <a:lnTo>
                    <a:pt x="2403" y="249604"/>
                  </a:lnTo>
                  <a:lnTo>
                    <a:pt x="441" y="187475"/>
                  </a:lnTo>
                  <a:lnTo>
                    <a:pt x="101" y="138736"/>
                  </a:lnTo>
                  <a:lnTo>
                    <a:pt x="0" y="87251"/>
                  </a:lnTo>
                  <a:lnTo>
                    <a:pt x="1136" y="34046"/>
                  </a:lnTo>
                  <a:lnTo>
                    <a:pt x="3082" y="33226"/>
                  </a:lnTo>
                  <a:lnTo>
                    <a:pt x="8365" y="41673"/>
                  </a:lnTo>
                  <a:lnTo>
                    <a:pt x="28155" y="102878"/>
                  </a:lnTo>
                  <a:lnTo>
                    <a:pt x="51186" y="163200"/>
                  </a:lnTo>
                  <a:lnTo>
                    <a:pt x="78751" y="225173"/>
                  </a:lnTo>
                  <a:lnTo>
                    <a:pt x="113657" y="280568"/>
                  </a:lnTo>
                  <a:lnTo>
                    <a:pt x="151758" y="334085"/>
                  </a:lnTo>
                  <a:lnTo>
                    <a:pt x="170369" y="346574"/>
                  </a:lnTo>
                  <a:lnTo>
                    <a:pt x="179076" y="348033"/>
                  </a:lnTo>
                  <a:lnTo>
                    <a:pt x="187220" y="346666"/>
                  </a:lnTo>
                  <a:lnTo>
                    <a:pt x="194989" y="343414"/>
                  </a:lnTo>
                  <a:lnTo>
                    <a:pt x="200169" y="335398"/>
                  </a:lnTo>
                  <a:lnTo>
                    <a:pt x="207458" y="296169"/>
                  </a:lnTo>
                  <a:lnTo>
                    <a:pt x="209619" y="247501"/>
                  </a:lnTo>
                  <a:lnTo>
                    <a:pt x="210258" y="194866"/>
                  </a:lnTo>
                  <a:lnTo>
                    <a:pt x="209278" y="137677"/>
                  </a:lnTo>
                  <a:lnTo>
                    <a:pt x="199059" y="75245"/>
                  </a:lnTo>
                  <a:lnTo>
                    <a:pt x="183498" y="15628"/>
                  </a:lnTo>
                  <a:lnTo>
                    <a:pt x="178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03972" y="1426432"/>
              <a:ext cx="102806" cy="187505"/>
            </a:xfrm>
            <a:custGeom>
              <a:avLst/>
              <a:gdLst/>
              <a:ahLst/>
              <a:cxnLst/>
              <a:rect l="0" t="0" r="0" b="0"/>
              <a:pathLst>
                <a:path w="102806" h="187505">
                  <a:moveTo>
                    <a:pt x="29105" y="100200"/>
                  </a:moveTo>
                  <a:lnTo>
                    <a:pt x="51462" y="94611"/>
                  </a:lnTo>
                  <a:lnTo>
                    <a:pt x="59217" y="89455"/>
                  </a:lnTo>
                  <a:lnTo>
                    <a:pt x="70955" y="74367"/>
                  </a:lnTo>
                  <a:lnTo>
                    <a:pt x="78550" y="40553"/>
                  </a:lnTo>
                  <a:lnTo>
                    <a:pt x="74087" y="20658"/>
                  </a:lnTo>
                  <a:lnTo>
                    <a:pt x="69622" y="12077"/>
                  </a:lnTo>
                  <a:lnTo>
                    <a:pt x="61965" y="6356"/>
                  </a:lnTo>
                  <a:lnTo>
                    <a:pt x="40981" y="0"/>
                  </a:lnTo>
                  <a:lnTo>
                    <a:pt x="32342" y="1814"/>
                  </a:lnTo>
                  <a:lnTo>
                    <a:pt x="25414" y="6533"/>
                  </a:lnTo>
                  <a:lnTo>
                    <a:pt x="14597" y="21136"/>
                  </a:lnTo>
                  <a:lnTo>
                    <a:pt x="5889" y="39324"/>
                  </a:lnTo>
                  <a:lnTo>
                    <a:pt x="0" y="74883"/>
                  </a:lnTo>
                  <a:lnTo>
                    <a:pt x="3844" y="109466"/>
                  </a:lnTo>
                  <a:lnTo>
                    <a:pt x="17981" y="141940"/>
                  </a:lnTo>
                  <a:lnTo>
                    <a:pt x="36988" y="168199"/>
                  </a:lnTo>
                  <a:lnTo>
                    <a:pt x="63027" y="185208"/>
                  </a:lnTo>
                  <a:lnTo>
                    <a:pt x="79667" y="187504"/>
                  </a:lnTo>
                  <a:lnTo>
                    <a:pt x="102805" y="184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52184" y="1473989"/>
              <a:ext cx="188752" cy="149346"/>
            </a:xfrm>
            <a:custGeom>
              <a:avLst/>
              <a:gdLst/>
              <a:ahLst/>
              <a:cxnLst/>
              <a:rect l="0" t="0" r="0" b="0"/>
              <a:pathLst>
                <a:path w="188752" h="149346">
                  <a:moveTo>
                    <a:pt x="7235" y="10529"/>
                  </a:moveTo>
                  <a:lnTo>
                    <a:pt x="0" y="38085"/>
                  </a:lnTo>
                  <a:lnTo>
                    <a:pt x="23" y="78875"/>
                  </a:lnTo>
                  <a:lnTo>
                    <a:pt x="19805" y="125285"/>
                  </a:lnTo>
                  <a:lnTo>
                    <a:pt x="26143" y="136166"/>
                  </a:lnTo>
                  <a:lnTo>
                    <a:pt x="32709" y="141080"/>
                  </a:lnTo>
                  <a:lnTo>
                    <a:pt x="39426" y="142017"/>
                  </a:lnTo>
                  <a:lnTo>
                    <a:pt x="46243" y="140301"/>
                  </a:lnTo>
                  <a:lnTo>
                    <a:pt x="51958" y="135648"/>
                  </a:lnTo>
                  <a:lnTo>
                    <a:pt x="61427" y="121120"/>
                  </a:lnTo>
                  <a:lnTo>
                    <a:pt x="69803" y="82980"/>
                  </a:lnTo>
                  <a:lnTo>
                    <a:pt x="72344" y="83396"/>
                  </a:lnTo>
                  <a:lnTo>
                    <a:pt x="109741" y="132465"/>
                  </a:lnTo>
                  <a:lnTo>
                    <a:pt x="135873" y="148563"/>
                  </a:lnTo>
                  <a:lnTo>
                    <a:pt x="145637" y="149345"/>
                  </a:lnTo>
                  <a:lnTo>
                    <a:pt x="165843" y="143975"/>
                  </a:lnTo>
                  <a:lnTo>
                    <a:pt x="173805" y="136927"/>
                  </a:lnTo>
                  <a:lnTo>
                    <a:pt x="185772" y="116619"/>
                  </a:lnTo>
                  <a:lnTo>
                    <a:pt x="188751" y="91995"/>
                  </a:lnTo>
                  <a:lnTo>
                    <a:pt x="181131" y="38059"/>
                  </a:lnTo>
                  <a:lnTo>
                    <a:pt x="175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17388" y="1295005"/>
              <a:ext cx="21059" cy="326384"/>
            </a:xfrm>
            <a:custGeom>
              <a:avLst/>
              <a:gdLst/>
              <a:ahLst/>
              <a:cxnLst/>
              <a:rect l="0" t="0" r="0" b="0"/>
              <a:pathLst>
                <a:path w="21059" h="326384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90" y="164567"/>
                  </a:lnTo>
                  <a:lnTo>
                    <a:pt x="9554" y="218207"/>
                  </a:lnTo>
                  <a:lnTo>
                    <a:pt x="13456" y="270743"/>
                  </a:lnTo>
                  <a:lnTo>
                    <a:pt x="2105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54259" y="131606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7475" y="216570"/>
                  </a:lnTo>
                  <a:lnTo>
                    <a:pt x="20349" y="26730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38446" y="150557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2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88138" y="1472254"/>
              <a:ext cx="166163" cy="156840"/>
            </a:xfrm>
            <a:custGeom>
              <a:avLst/>
              <a:gdLst/>
              <a:ahLst/>
              <a:cxnLst/>
              <a:rect l="0" t="0" r="0" b="0"/>
              <a:pathLst>
                <a:path w="166163" h="156840">
                  <a:moveTo>
                    <a:pt x="102992" y="96492"/>
                  </a:moveTo>
                  <a:lnTo>
                    <a:pt x="99872" y="53800"/>
                  </a:lnTo>
                  <a:lnTo>
                    <a:pt x="93415" y="34234"/>
                  </a:lnTo>
                  <a:lnTo>
                    <a:pt x="82748" y="17739"/>
                  </a:lnTo>
                  <a:lnTo>
                    <a:pt x="67088" y="5728"/>
                  </a:lnTo>
                  <a:lnTo>
                    <a:pt x="57999" y="888"/>
                  </a:lnTo>
                  <a:lnTo>
                    <a:pt x="49599" y="0"/>
                  </a:lnTo>
                  <a:lnTo>
                    <a:pt x="34028" y="5254"/>
                  </a:lnTo>
                  <a:lnTo>
                    <a:pt x="22428" y="18507"/>
                  </a:lnTo>
                  <a:lnTo>
                    <a:pt x="5449" y="55611"/>
                  </a:lnTo>
                  <a:lnTo>
                    <a:pt x="0" y="91918"/>
                  </a:lnTo>
                  <a:lnTo>
                    <a:pt x="4965" y="115516"/>
                  </a:lnTo>
                  <a:lnTo>
                    <a:pt x="16140" y="136532"/>
                  </a:lnTo>
                  <a:lnTo>
                    <a:pt x="32805" y="153672"/>
                  </a:lnTo>
                  <a:lnTo>
                    <a:pt x="40993" y="156839"/>
                  </a:lnTo>
                  <a:lnTo>
                    <a:pt x="48791" y="156610"/>
                  </a:lnTo>
                  <a:lnTo>
                    <a:pt x="56329" y="154118"/>
                  </a:lnTo>
                  <a:lnTo>
                    <a:pt x="62525" y="147778"/>
                  </a:lnTo>
                  <a:lnTo>
                    <a:pt x="76833" y="116497"/>
                  </a:lnTo>
                  <a:lnTo>
                    <a:pt x="84737" y="90955"/>
                  </a:lnTo>
                  <a:lnTo>
                    <a:pt x="87312" y="86951"/>
                  </a:lnTo>
                  <a:lnTo>
                    <a:pt x="89029" y="88962"/>
                  </a:lnTo>
                  <a:lnTo>
                    <a:pt x="90174" y="94981"/>
                  </a:lnTo>
                  <a:lnTo>
                    <a:pt x="100803" y="107909"/>
                  </a:lnTo>
                  <a:lnTo>
                    <a:pt x="117227" y="120283"/>
                  </a:lnTo>
                  <a:lnTo>
                    <a:pt x="150127" y="134640"/>
                  </a:lnTo>
                  <a:lnTo>
                    <a:pt x="166162" y="138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44191" y="1487270"/>
              <a:ext cx="146981" cy="111593"/>
            </a:xfrm>
            <a:custGeom>
              <a:avLst/>
              <a:gdLst/>
              <a:ahLst/>
              <a:cxnLst/>
              <a:rect l="0" t="0" r="0" b="0"/>
              <a:pathLst>
                <a:path w="146981" h="111593">
                  <a:moveTo>
                    <a:pt x="20638" y="39362"/>
                  </a:moveTo>
                  <a:lnTo>
                    <a:pt x="9460" y="50540"/>
                  </a:lnTo>
                  <a:lnTo>
                    <a:pt x="7336" y="57342"/>
                  </a:lnTo>
                  <a:lnTo>
                    <a:pt x="9513" y="109103"/>
                  </a:lnTo>
                  <a:lnTo>
                    <a:pt x="8542" y="111592"/>
                  </a:lnTo>
                  <a:lnTo>
                    <a:pt x="4344" y="98760"/>
                  </a:lnTo>
                  <a:lnTo>
                    <a:pt x="208" y="37941"/>
                  </a:lnTo>
                  <a:lnTo>
                    <a:pt x="0" y="24376"/>
                  </a:lnTo>
                  <a:lnTo>
                    <a:pt x="4540" y="16503"/>
                  </a:lnTo>
                  <a:lnTo>
                    <a:pt x="12245" y="12424"/>
                  </a:lnTo>
                  <a:lnTo>
                    <a:pt x="22062" y="10875"/>
                  </a:lnTo>
                  <a:lnTo>
                    <a:pt x="30946" y="13352"/>
                  </a:lnTo>
                  <a:lnTo>
                    <a:pt x="47056" y="25462"/>
                  </a:lnTo>
                  <a:lnTo>
                    <a:pt x="65717" y="62049"/>
                  </a:lnTo>
                  <a:lnTo>
                    <a:pt x="65899" y="61506"/>
                  </a:lnTo>
                  <a:lnTo>
                    <a:pt x="63683" y="40854"/>
                  </a:lnTo>
                  <a:lnTo>
                    <a:pt x="63373" y="29828"/>
                  </a:lnTo>
                  <a:lnTo>
                    <a:pt x="69267" y="11338"/>
                  </a:lnTo>
                  <a:lnTo>
                    <a:pt x="74114" y="3132"/>
                  </a:lnTo>
                  <a:lnTo>
                    <a:pt x="79685" y="0"/>
                  </a:lnTo>
                  <a:lnTo>
                    <a:pt x="85739" y="253"/>
                  </a:lnTo>
                  <a:lnTo>
                    <a:pt x="92115" y="2761"/>
                  </a:lnTo>
                  <a:lnTo>
                    <a:pt x="112266" y="23058"/>
                  </a:lnTo>
                  <a:lnTo>
                    <a:pt x="139378" y="81893"/>
                  </a:lnTo>
                  <a:lnTo>
                    <a:pt x="146980" y="10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33285" y="1446870"/>
              <a:ext cx="98136" cy="267268"/>
            </a:xfrm>
            <a:custGeom>
              <a:avLst/>
              <a:gdLst/>
              <a:ahLst/>
              <a:cxnLst/>
              <a:rect l="0" t="0" r="0" b="0"/>
              <a:pathLst>
                <a:path w="98136" h="267268">
                  <a:moveTo>
                    <a:pt x="0" y="90290"/>
                  </a:moveTo>
                  <a:lnTo>
                    <a:pt x="9065" y="148907"/>
                  </a:lnTo>
                  <a:lnTo>
                    <a:pt x="21789" y="208623"/>
                  </a:lnTo>
                  <a:lnTo>
                    <a:pt x="29650" y="262753"/>
                  </a:lnTo>
                  <a:lnTo>
                    <a:pt x="29126" y="267267"/>
                  </a:lnTo>
                  <a:lnTo>
                    <a:pt x="27606" y="265596"/>
                  </a:lnTo>
                  <a:lnTo>
                    <a:pt x="16761" y="223705"/>
                  </a:lnTo>
                  <a:lnTo>
                    <a:pt x="11759" y="160274"/>
                  </a:lnTo>
                  <a:lnTo>
                    <a:pt x="10772" y="101471"/>
                  </a:lnTo>
                  <a:lnTo>
                    <a:pt x="10576" y="39206"/>
                  </a:lnTo>
                  <a:lnTo>
                    <a:pt x="16788" y="14554"/>
                  </a:lnTo>
                  <a:lnTo>
                    <a:pt x="21721" y="4704"/>
                  </a:lnTo>
                  <a:lnTo>
                    <a:pt x="27349" y="478"/>
                  </a:lnTo>
                  <a:lnTo>
                    <a:pt x="33440" y="0"/>
                  </a:lnTo>
                  <a:lnTo>
                    <a:pt x="46447" y="5707"/>
                  </a:lnTo>
                  <a:lnTo>
                    <a:pt x="66924" y="23245"/>
                  </a:lnTo>
                  <a:lnTo>
                    <a:pt x="91685" y="60019"/>
                  </a:lnTo>
                  <a:lnTo>
                    <a:pt x="96218" y="70109"/>
                  </a:lnTo>
                  <a:lnTo>
                    <a:pt x="98135" y="90680"/>
                  </a:lnTo>
                  <a:lnTo>
                    <a:pt x="93919" y="110351"/>
                  </a:lnTo>
                  <a:lnTo>
                    <a:pt x="84246" y="126892"/>
                  </a:lnTo>
                  <a:lnTo>
                    <a:pt x="69028" y="138923"/>
                  </a:lnTo>
                  <a:lnTo>
                    <a:pt x="50566" y="147000"/>
                  </a:lnTo>
                  <a:lnTo>
                    <a:pt x="10528" y="153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99631" y="1410818"/>
              <a:ext cx="94263" cy="168457"/>
            </a:xfrm>
            <a:custGeom>
              <a:avLst/>
              <a:gdLst/>
              <a:ahLst/>
              <a:cxnLst/>
              <a:rect l="0" t="0" r="0" b="0"/>
              <a:pathLst>
                <a:path w="94263" h="168457">
                  <a:moveTo>
                    <a:pt x="75809" y="0"/>
                  </a:moveTo>
                  <a:lnTo>
                    <a:pt x="51763" y="9576"/>
                  </a:lnTo>
                  <a:lnTo>
                    <a:pt x="16216" y="39404"/>
                  </a:lnTo>
                  <a:lnTo>
                    <a:pt x="700" y="65488"/>
                  </a:lnTo>
                  <a:lnTo>
                    <a:pt x="0" y="74074"/>
                  </a:lnTo>
                  <a:lnTo>
                    <a:pt x="5462" y="89854"/>
                  </a:lnTo>
                  <a:lnTo>
                    <a:pt x="12533" y="94998"/>
                  </a:lnTo>
                  <a:lnTo>
                    <a:pt x="74476" y="113957"/>
                  </a:lnTo>
                  <a:lnTo>
                    <a:pt x="91204" y="125127"/>
                  </a:lnTo>
                  <a:lnTo>
                    <a:pt x="94262" y="132551"/>
                  </a:lnTo>
                  <a:lnTo>
                    <a:pt x="93960" y="141010"/>
                  </a:lnTo>
                  <a:lnTo>
                    <a:pt x="91419" y="150159"/>
                  </a:lnTo>
                  <a:lnTo>
                    <a:pt x="85046" y="156258"/>
                  </a:lnTo>
                  <a:lnTo>
                    <a:pt x="65487" y="163035"/>
                  </a:lnTo>
                  <a:lnTo>
                    <a:pt x="211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33022" y="1263419"/>
              <a:ext cx="131933" cy="305328"/>
            </a:xfrm>
            <a:custGeom>
              <a:avLst/>
              <a:gdLst/>
              <a:ahLst/>
              <a:cxnLst/>
              <a:rect l="0" t="0" r="0" b="0"/>
              <a:pathLst>
                <a:path w="131933" h="305328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6584" y="131423"/>
                  </a:lnTo>
                  <a:lnTo>
                    <a:pt x="24659" y="189087"/>
                  </a:lnTo>
                  <a:lnTo>
                    <a:pt x="31646" y="239560"/>
                  </a:lnTo>
                  <a:lnTo>
                    <a:pt x="34913" y="292422"/>
                  </a:lnTo>
                  <a:lnTo>
                    <a:pt x="33327" y="293214"/>
                  </a:lnTo>
                  <a:lnTo>
                    <a:pt x="31100" y="290233"/>
                  </a:lnTo>
                  <a:lnTo>
                    <a:pt x="27967" y="263680"/>
                  </a:lnTo>
                  <a:lnTo>
                    <a:pt x="32627" y="231765"/>
                  </a:lnTo>
                  <a:lnTo>
                    <a:pt x="47005" y="205672"/>
                  </a:lnTo>
                  <a:lnTo>
                    <a:pt x="54256" y="201455"/>
                  </a:lnTo>
                  <a:lnTo>
                    <a:pt x="71673" y="199890"/>
                  </a:lnTo>
                  <a:lnTo>
                    <a:pt x="80061" y="203450"/>
                  </a:lnTo>
                  <a:lnTo>
                    <a:pt x="95619" y="216764"/>
                  </a:lnTo>
                  <a:lnTo>
                    <a:pt x="111944" y="243991"/>
                  </a:lnTo>
                  <a:lnTo>
                    <a:pt x="13193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28124" y="147398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07067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3460" y="1400290"/>
              <a:ext cx="61007" cy="147873"/>
            </a:xfrm>
            <a:custGeom>
              <a:avLst/>
              <a:gdLst/>
              <a:ahLst/>
              <a:cxnLst/>
              <a:rect l="0" t="0" r="0" b="0"/>
              <a:pathLst>
                <a:path w="61007" h="147873">
                  <a:moveTo>
                    <a:pt x="8363" y="84228"/>
                  </a:moveTo>
                  <a:lnTo>
                    <a:pt x="23018" y="142845"/>
                  </a:lnTo>
                  <a:lnTo>
                    <a:pt x="22812" y="147872"/>
                  </a:lnTo>
                  <a:lnTo>
                    <a:pt x="20336" y="147714"/>
                  </a:lnTo>
                  <a:lnTo>
                    <a:pt x="16345" y="144100"/>
                  </a:lnTo>
                  <a:lnTo>
                    <a:pt x="5140" y="116655"/>
                  </a:lnTo>
                  <a:lnTo>
                    <a:pt x="0" y="78888"/>
                  </a:lnTo>
                  <a:lnTo>
                    <a:pt x="4065" y="43651"/>
                  </a:lnTo>
                  <a:lnTo>
                    <a:pt x="15812" y="24860"/>
                  </a:lnTo>
                  <a:lnTo>
                    <a:pt x="31561" y="11049"/>
                  </a:lnTo>
                  <a:lnTo>
                    <a:pt x="610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99487" y="1418764"/>
              <a:ext cx="165550" cy="188900"/>
            </a:xfrm>
            <a:custGeom>
              <a:avLst/>
              <a:gdLst/>
              <a:ahLst/>
              <a:cxnLst/>
              <a:rect l="0" t="0" r="0" b="0"/>
              <a:pathLst>
                <a:path w="165550" h="188900">
                  <a:moveTo>
                    <a:pt x="18150" y="44697"/>
                  </a:moveTo>
                  <a:lnTo>
                    <a:pt x="53048" y="74005"/>
                  </a:lnTo>
                  <a:lnTo>
                    <a:pt x="75385" y="81119"/>
                  </a:lnTo>
                  <a:lnTo>
                    <a:pt x="87892" y="83016"/>
                  </a:lnTo>
                  <a:lnTo>
                    <a:pt x="111147" y="78885"/>
                  </a:lnTo>
                  <a:lnTo>
                    <a:pt x="122263" y="74508"/>
                  </a:lnTo>
                  <a:lnTo>
                    <a:pt x="137731" y="60286"/>
                  </a:lnTo>
                  <a:lnTo>
                    <a:pt x="143495" y="51580"/>
                  </a:lnTo>
                  <a:lnTo>
                    <a:pt x="144997" y="42266"/>
                  </a:lnTo>
                  <a:lnTo>
                    <a:pt x="140427" y="22560"/>
                  </a:lnTo>
                  <a:lnTo>
                    <a:pt x="134763" y="14731"/>
                  </a:lnTo>
                  <a:lnTo>
                    <a:pt x="119111" y="2913"/>
                  </a:lnTo>
                  <a:lnTo>
                    <a:pt x="97337" y="0"/>
                  </a:lnTo>
                  <a:lnTo>
                    <a:pt x="73231" y="3774"/>
                  </a:lnTo>
                  <a:lnTo>
                    <a:pt x="41099" y="19054"/>
                  </a:lnTo>
                  <a:lnTo>
                    <a:pt x="24061" y="31740"/>
                  </a:lnTo>
                  <a:lnTo>
                    <a:pt x="6903" y="57625"/>
                  </a:lnTo>
                  <a:lnTo>
                    <a:pt x="0" y="93111"/>
                  </a:lnTo>
                  <a:lnTo>
                    <a:pt x="3543" y="133261"/>
                  </a:lnTo>
                  <a:lnTo>
                    <a:pt x="12048" y="154638"/>
                  </a:lnTo>
                  <a:lnTo>
                    <a:pt x="17592" y="163615"/>
                  </a:lnTo>
                  <a:lnTo>
                    <a:pt x="33110" y="176708"/>
                  </a:lnTo>
                  <a:lnTo>
                    <a:pt x="52875" y="185257"/>
                  </a:lnTo>
                  <a:lnTo>
                    <a:pt x="89140" y="188899"/>
                  </a:lnTo>
                  <a:lnTo>
                    <a:pt x="151273" y="175129"/>
                  </a:lnTo>
                  <a:lnTo>
                    <a:pt x="165549" y="171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9159792" y="1372041"/>
            <a:ext cx="491593" cy="186177"/>
          </a:xfrm>
          <a:custGeom>
            <a:avLst/>
            <a:gdLst/>
            <a:ahLst/>
            <a:cxnLst/>
            <a:rect l="0" t="0" r="0" b="0"/>
            <a:pathLst>
              <a:path w="491593" h="186177">
                <a:moveTo>
                  <a:pt x="0" y="101948"/>
                </a:moveTo>
                <a:lnTo>
                  <a:pt x="37479" y="93615"/>
                </a:lnTo>
                <a:lnTo>
                  <a:pt x="88902" y="91853"/>
                </a:lnTo>
                <a:lnTo>
                  <a:pt x="149749" y="99810"/>
                </a:lnTo>
                <a:lnTo>
                  <a:pt x="204016" y="101526"/>
                </a:lnTo>
                <a:lnTo>
                  <a:pt x="259795" y="101865"/>
                </a:lnTo>
                <a:lnTo>
                  <a:pt x="315874" y="101932"/>
                </a:lnTo>
                <a:lnTo>
                  <a:pt x="372011" y="101945"/>
                </a:lnTo>
                <a:lnTo>
                  <a:pt x="433865" y="93615"/>
                </a:lnTo>
                <a:lnTo>
                  <a:pt x="447171" y="92883"/>
                </a:lnTo>
                <a:lnTo>
                  <a:pt x="454872" y="88886"/>
                </a:lnTo>
                <a:lnTo>
                  <a:pt x="458836" y="82711"/>
                </a:lnTo>
                <a:lnTo>
                  <a:pt x="460309" y="75086"/>
                </a:lnTo>
                <a:lnTo>
                  <a:pt x="458951" y="67662"/>
                </a:lnTo>
                <a:lnTo>
                  <a:pt x="433687" y="26276"/>
                </a:lnTo>
                <a:lnTo>
                  <a:pt x="413680" y="1668"/>
                </a:lnTo>
                <a:lnTo>
                  <a:pt x="410317" y="0"/>
                </a:lnTo>
                <a:lnTo>
                  <a:pt x="409245" y="2397"/>
                </a:lnTo>
                <a:lnTo>
                  <a:pt x="409701" y="7505"/>
                </a:lnTo>
                <a:lnTo>
                  <a:pt x="416446" y="19419"/>
                </a:lnTo>
                <a:lnTo>
                  <a:pt x="465676" y="76018"/>
                </a:lnTo>
                <a:lnTo>
                  <a:pt x="489968" y="98034"/>
                </a:lnTo>
                <a:lnTo>
                  <a:pt x="491592" y="104018"/>
                </a:lnTo>
                <a:lnTo>
                  <a:pt x="489166" y="109177"/>
                </a:lnTo>
                <a:lnTo>
                  <a:pt x="428914" y="158382"/>
                </a:lnTo>
                <a:lnTo>
                  <a:pt x="400084" y="1861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7487037" y="1746591"/>
            <a:ext cx="1062104" cy="402045"/>
            <a:chOff x="7487037" y="1746591"/>
            <a:chExt cx="1062104" cy="402045"/>
          </a:xfrm>
        </p:grpSpPr>
        <p:sp>
          <p:nvSpPr>
            <p:cNvPr id="49" name="Freeform 48"/>
            <p:cNvSpPr/>
            <p:nvPr/>
          </p:nvSpPr>
          <p:spPr>
            <a:xfrm>
              <a:off x="7487037" y="1849753"/>
              <a:ext cx="146125" cy="280069"/>
            </a:xfrm>
            <a:custGeom>
              <a:avLst/>
              <a:gdLst/>
              <a:ahLst/>
              <a:cxnLst/>
              <a:rect l="0" t="0" r="0" b="0"/>
              <a:pathLst>
                <a:path w="146125" h="280069">
                  <a:moveTo>
                    <a:pt x="146124" y="34848"/>
                  </a:moveTo>
                  <a:lnTo>
                    <a:pt x="134945" y="18080"/>
                  </a:lnTo>
                  <a:lnTo>
                    <a:pt x="120098" y="6728"/>
                  </a:lnTo>
                  <a:lnTo>
                    <a:pt x="111226" y="2064"/>
                  </a:lnTo>
                  <a:lnTo>
                    <a:pt x="92009" y="0"/>
                  </a:lnTo>
                  <a:lnTo>
                    <a:pt x="81971" y="1087"/>
                  </a:lnTo>
                  <a:lnTo>
                    <a:pt x="61460" y="11654"/>
                  </a:lnTo>
                  <a:lnTo>
                    <a:pt x="33300" y="37334"/>
                  </a:lnTo>
                  <a:lnTo>
                    <a:pt x="13258" y="67170"/>
                  </a:lnTo>
                  <a:lnTo>
                    <a:pt x="5184" y="90157"/>
                  </a:lnTo>
                  <a:lnTo>
                    <a:pt x="0" y="149455"/>
                  </a:lnTo>
                  <a:lnTo>
                    <a:pt x="2222" y="189298"/>
                  </a:lnTo>
                  <a:lnTo>
                    <a:pt x="13409" y="223330"/>
                  </a:lnTo>
                  <a:lnTo>
                    <a:pt x="38150" y="260682"/>
                  </a:lnTo>
                  <a:lnTo>
                    <a:pt x="64218" y="277756"/>
                  </a:lnTo>
                  <a:lnTo>
                    <a:pt x="87104" y="280068"/>
                  </a:lnTo>
                  <a:lnTo>
                    <a:pt x="110534" y="276025"/>
                  </a:lnTo>
                  <a:lnTo>
                    <a:pt x="146124" y="255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64115" y="2010943"/>
              <a:ext cx="98534" cy="118333"/>
            </a:xfrm>
            <a:custGeom>
              <a:avLst/>
              <a:gdLst/>
              <a:ahLst/>
              <a:cxnLst/>
              <a:rect l="0" t="0" r="0" b="0"/>
              <a:pathLst>
                <a:path w="98534" h="118333">
                  <a:moveTo>
                    <a:pt x="74331" y="0"/>
                  </a:moveTo>
                  <a:lnTo>
                    <a:pt x="51973" y="0"/>
                  </a:lnTo>
                  <a:lnTo>
                    <a:pt x="43048" y="3509"/>
                  </a:lnTo>
                  <a:lnTo>
                    <a:pt x="4643" y="38373"/>
                  </a:lnTo>
                  <a:lnTo>
                    <a:pt x="965" y="46639"/>
                  </a:lnTo>
                  <a:lnTo>
                    <a:pt x="0" y="65182"/>
                  </a:lnTo>
                  <a:lnTo>
                    <a:pt x="6033" y="95352"/>
                  </a:lnTo>
                  <a:lnTo>
                    <a:pt x="11252" y="103342"/>
                  </a:lnTo>
                  <a:lnTo>
                    <a:pt x="26408" y="115340"/>
                  </a:lnTo>
                  <a:lnTo>
                    <a:pt x="44843" y="118332"/>
                  </a:lnTo>
                  <a:lnTo>
                    <a:pt x="54672" y="117493"/>
                  </a:lnTo>
                  <a:lnTo>
                    <a:pt x="71832" y="110320"/>
                  </a:lnTo>
                  <a:lnTo>
                    <a:pt x="79684" y="105132"/>
                  </a:lnTo>
                  <a:lnTo>
                    <a:pt x="91527" y="90009"/>
                  </a:lnTo>
                  <a:lnTo>
                    <a:pt x="96323" y="81063"/>
                  </a:lnTo>
                  <a:lnTo>
                    <a:pt x="98533" y="61764"/>
                  </a:lnTo>
                  <a:lnTo>
                    <a:pt x="93200" y="34288"/>
                  </a:lnTo>
                  <a:lnTo>
                    <a:pt x="8485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3189" y="1996519"/>
              <a:ext cx="117700" cy="135748"/>
            </a:xfrm>
            <a:custGeom>
              <a:avLst/>
              <a:gdLst/>
              <a:ahLst/>
              <a:cxnLst/>
              <a:rect l="0" t="0" r="0" b="0"/>
              <a:pathLst>
                <a:path w="117700" h="135748">
                  <a:moveTo>
                    <a:pt x="8427" y="46009"/>
                  </a:moveTo>
                  <a:lnTo>
                    <a:pt x="26385" y="109437"/>
                  </a:lnTo>
                  <a:lnTo>
                    <a:pt x="33176" y="130351"/>
                  </a:lnTo>
                  <a:lnTo>
                    <a:pt x="33116" y="134992"/>
                  </a:lnTo>
                  <a:lnTo>
                    <a:pt x="30735" y="135747"/>
                  </a:lnTo>
                  <a:lnTo>
                    <a:pt x="26809" y="133910"/>
                  </a:lnTo>
                  <a:lnTo>
                    <a:pt x="19327" y="122511"/>
                  </a:lnTo>
                  <a:lnTo>
                    <a:pt x="2627" y="75407"/>
                  </a:lnTo>
                  <a:lnTo>
                    <a:pt x="0" y="50496"/>
                  </a:lnTo>
                  <a:lnTo>
                    <a:pt x="5072" y="26946"/>
                  </a:lnTo>
                  <a:lnTo>
                    <a:pt x="9700" y="15753"/>
                  </a:lnTo>
                  <a:lnTo>
                    <a:pt x="17465" y="8291"/>
                  </a:lnTo>
                  <a:lnTo>
                    <a:pt x="38570" y="0"/>
                  </a:lnTo>
                  <a:lnTo>
                    <a:pt x="48410" y="128"/>
                  </a:lnTo>
                  <a:lnTo>
                    <a:pt x="65582" y="6510"/>
                  </a:lnTo>
                  <a:lnTo>
                    <a:pt x="88403" y="23257"/>
                  </a:lnTo>
                  <a:lnTo>
                    <a:pt x="104394" y="48627"/>
                  </a:lnTo>
                  <a:lnTo>
                    <a:pt x="116541" y="78370"/>
                  </a:lnTo>
                  <a:lnTo>
                    <a:pt x="117699" y="92757"/>
                  </a:lnTo>
                  <a:lnTo>
                    <a:pt x="113712" y="109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30355" y="1973768"/>
              <a:ext cx="123946" cy="144726"/>
            </a:xfrm>
            <a:custGeom>
              <a:avLst/>
              <a:gdLst/>
              <a:ahLst/>
              <a:cxnLst/>
              <a:rect l="0" t="0" r="0" b="0"/>
              <a:pathLst>
                <a:path w="123946" h="144726">
                  <a:moveTo>
                    <a:pt x="81831" y="5589"/>
                  </a:moveTo>
                  <a:lnTo>
                    <a:pt x="65063" y="0"/>
                  </a:lnTo>
                  <a:lnTo>
                    <a:pt x="47473" y="375"/>
                  </a:lnTo>
                  <a:lnTo>
                    <a:pt x="37868" y="2113"/>
                  </a:lnTo>
                  <a:lnTo>
                    <a:pt x="30296" y="6782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85335"/>
                  </a:lnTo>
                  <a:lnTo>
                    <a:pt x="4907" y="108882"/>
                  </a:lnTo>
                  <a:lnTo>
                    <a:pt x="9492" y="120074"/>
                  </a:lnTo>
                  <a:lnTo>
                    <a:pt x="23943" y="135630"/>
                  </a:lnTo>
                  <a:lnTo>
                    <a:pt x="32711" y="141416"/>
                  </a:lnTo>
                  <a:lnTo>
                    <a:pt x="51811" y="144725"/>
                  </a:lnTo>
                  <a:lnTo>
                    <a:pt x="71999" y="141127"/>
                  </a:lnTo>
                  <a:lnTo>
                    <a:pt x="123945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50327" y="1991575"/>
              <a:ext cx="122637" cy="147437"/>
            </a:xfrm>
            <a:custGeom>
              <a:avLst/>
              <a:gdLst/>
              <a:ahLst/>
              <a:cxnLst/>
              <a:rect l="0" t="0" r="0" b="0"/>
              <a:pathLst>
                <a:path w="122637" h="147437">
                  <a:moveTo>
                    <a:pt x="88201" y="19368"/>
                  </a:moveTo>
                  <a:lnTo>
                    <a:pt x="77023" y="2600"/>
                  </a:lnTo>
                  <a:lnTo>
                    <a:pt x="70220" y="0"/>
                  </a:lnTo>
                  <a:lnTo>
                    <a:pt x="62177" y="607"/>
                  </a:lnTo>
                  <a:lnTo>
                    <a:pt x="45049" y="7520"/>
                  </a:lnTo>
                  <a:lnTo>
                    <a:pt x="29638" y="18391"/>
                  </a:lnTo>
                  <a:lnTo>
                    <a:pt x="18109" y="34142"/>
                  </a:lnTo>
                  <a:lnTo>
                    <a:pt x="1176" y="72849"/>
                  </a:lnTo>
                  <a:lnTo>
                    <a:pt x="0" y="93440"/>
                  </a:lnTo>
                  <a:lnTo>
                    <a:pt x="4548" y="113120"/>
                  </a:lnTo>
                  <a:lnTo>
                    <a:pt x="14367" y="129665"/>
                  </a:lnTo>
                  <a:lnTo>
                    <a:pt x="32769" y="141698"/>
                  </a:lnTo>
                  <a:lnTo>
                    <a:pt x="44227" y="146545"/>
                  </a:lnTo>
                  <a:lnTo>
                    <a:pt x="55376" y="147436"/>
                  </a:lnTo>
                  <a:lnTo>
                    <a:pt x="77122" y="142187"/>
                  </a:lnTo>
                  <a:lnTo>
                    <a:pt x="103506" y="126079"/>
                  </a:lnTo>
                  <a:lnTo>
                    <a:pt x="115670" y="106959"/>
                  </a:lnTo>
                  <a:lnTo>
                    <a:pt x="122636" y="84033"/>
                  </a:lnTo>
                  <a:lnTo>
                    <a:pt x="121833" y="62146"/>
                  </a:lnTo>
                  <a:lnTo>
                    <a:pt x="98730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29016" y="1937243"/>
              <a:ext cx="109555" cy="152142"/>
            </a:xfrm>
            <a:custGeom>
              <a:avLst/>
              <a:gdLst/>
              <a:ahLst/>
              <a:cxnLst/>
              <a:rect l="0" t="0" r="0" b="0"/>
              <a:pathLst>
                <a:path w="109555" h="152142">
                  <a:moveTo>
                    <a:pt x="4269" y="105285"/>
                  </a:moveTo>
                  <a:lnTo>
                    <a:pt x="27988" y="149248"/>
                  </a:lnTo>
                  <a:lnTo>
                    <a:pt x="28270" y="152141"/>
                  </a:lnTo>
                  <a:lnTo>
                    <a:pt x="26119" y="150560"/>
                  </a:lnTo>
                  <a:lnTo>
                    <a:pt x="18659" y="139445"/>
                  </a:lnTo>
                  <a:lnTo>
                    <a:pt x="805" y="93709"/>
                  </a:lnTo>
                  <a:lnTo>
                    <a:pt x="0" y="73234"/>
                  </a:lnTo>
                  <a:lnTo>
                    <a:pt x="4711" y="53606"/>
                  </a:lnTo>
                  <a:lnTo>
                    <a:pt x="14604" y="37083"/>
                  </a:lnTo>
                  <a:lnTo>
                    <a:pt x="29919" y="25060"/>
                  </a:lnTo>
                  <a:lnTo>
                    <a:pt x="73936" y="7810"/>
                  </a:lnTo>
                  <a:lnTo>
                    <a:pt x="10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87307" y="1746591"/>
              <a:ext cx="161834" cy="402045"/>
            </a:xfrm>
            <a:custGeom>
              <a:avLst/>
              <a:gdLst/>
              <a:ahLst/>
              <a:cxnLst/>
              <a:rect l="0" t="0" r="0" b="0"/>
              <a:pathLst>
                <a:path w="161834" h="402045">
                  <a:moveTo>
                    <a:pt x="119719" y="274880"/>
                  </a:moveTo>
                  <a:lnTo>
                    <a:pt x="90411" y="245572"/>
                  </a:lnTo>
                  <a:lnTo>
                    <a:pt x="70818" y="238457"/>
                  </a:lnTo>
                  <a:lnTo>
                    <a:pt x="59042" y="236561"/>
                  </a:lnTo>
                  <a:lnTo>
                    <a:pt x="39719" y="240691"/>
                  </a:lnTo>
                  <a:lnTo>
                    <a:pt x="31291" y="245069"/>
                  </a:lnTo>
                  <a:lnTo>
                    <a:pt x="18806" y="259291"/>
                  </a:lnTo>
                  <a:lnTo>
                    <a:pt x="1260" y="297017"/>
                  </a:lnTo>
                  <a:lnTo>
                    <a:pt x="0" y="317474"/>
                  </a:lnTo>
                  <a:lnTo>
                    <a:pt x="8723" y="359203"/>
                  </a:lnTo>
                  <a:lnTo>
                    <a:pt x="23920" y="385132"/>
                  </a:lnTo>
                  <a:lnTo>
                    <a:pt x="39707" y="397191"/>
                  </a:lnTo>
                  <a:lnTo>
                    <a:pt x="48830" y="402044"/>
                  </a:lnTo>
                  <a:lnTo>
                    <a:pt x="56082" y="401770"/>
                  </a:lnTo>
                  <a:lnTo>
                    <a:pt x="62086" y="398078"/>
                  </a:lnTo>
                  <a:lnTo>
                    <a:pt x="96029" y="355712"/>
                  </a:lnTo>
                  <a:lnTo>
                    <a:pt x="115863" y="303679"/>
                  </a:lnTo>
                  <a:lnTo>
                    <a:pt x="127060" y="241358"/>
                  </a:lnTo>
                  <a:lnTo>
                    <a:pt x="129618" y="178311"/>
                  </a:lnTo>
                  <a:lnTo>
                    <a:pt x="136189" y="120797"/>
                  </a:lnTo>
                  <a:lnTo>
                    <a:pt x="131767" y="61257"/>
                  </a:lnTo>
                  <a:lnTo>
                    <a:pt x="124958" y="4695"/>
                  </a:lnTo>
                  <a:lnTo>
                    <a:pt x="120872" y="0"/>
                  </a:lnTo>
                  <a:lnTo>
                    <a:pt x="115808" y="380"/>
                  </a:lnTo>
                  <a:lnTo>
                    <a:pt x="110093" y="4143"/>
                  </a:lnTo>
                  <a:lnTo>
                    <a:pt x="103742" y="23921"/>
                  </a:lnTo>
                  <a:lnTo>
                    <a:pt x="94076" y="78689"/>
                  </a:lnTo>
                  <a:lnTo>
                    <a:pt x="90477" y="134567"/>
                  </a:lnTo>
                  <a:lnTo>
                    <a:pt x="96699" y="190665"/>
                  </a:lnTo>
                  <a:lnTo>
                    <a:pt x="103863" y="246807"/>
                  </a:lnTo>
                  <a:lnTo>
                    <a:pt x="132441" y="307313"/>
                  </a:lnTo>
                  <a:lnTo>
                    <a:pt x="161833" y="34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164110" y="2590010"/>
            <a:ext cx="2260448" cy="350951"/>
            <a:chOff x="6164110" y="2590010"/>
            <a:chExt cx="2260448" cy="350951"/>
          </a:xfrm>
        </p:grpSpPr>
        <p:sp>
          <p:nvSpPr>
            <p:cNvPr id="57" name="Freeform 56"/>
            <p:cNvSpPr/>
            <p:nvPr/>
          </p:nvSpPr>
          <p:spPr>
            <a:xfrm>
              <a:off x="6164110" y="2674238"/>
              <a:ext cx="174046" cy="266723"/>
            </a:xfrm>
            <a:custGeom>
              <a:avLst/>
              <a:gdLst/>
              <a:ahLst/>
              <a:cxnLst/>
              <a:rect l="0" t="0" r="0" b="0"/>
              <a:pathLst>
                <a:path w="174046" h="26672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37216" y="157949"/>
                  </a:lnTo>
                  <a:lnTo>
                    <a:pt x="58235" y="221100"/>
                  </a:lnTo>
                  <a:lnTo>
                    <a:pt x="77860" y="263213"/>
                  </a:lnTo>
                  <a:lnTo>
                    <a:pt x="83015" y="266722"/>
                  </a:lnTo>
                  <a:lnTo>
                    <a:pt x="87622" y="265552"/>
                  </a:lnTo>
                  <a:lnTo>
                    <a:pt x="95861" y="254894"/>
                  </a:lnTo>
                  <a:lnTo>
                    <a:pt x="114256" y="198296"/>
                  </a:lnTo>
                  <a:lnTo>
                    <a:pt x="128795" y="134907"/>
                  </a:lnTo>
                  <a:lnTo>
                    <a:pt x="136901" y="85920"/>
                  </a:lnTo>
                  <a:lnTo>
                    <a:pt x="161514" y="31808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75459" y="2705823"/>
              <a:ext cx="10096" cy="221100"/>
            </a:xfrm>
            <a:custGeom>
              <a:avLst/>
              <a:gdLst/>
              <a:ahLst/>
              <a:cxnLst/>
              <a:rect l="0" t="0" r="0" b="0"/>
              <a:pathLst>
                <a:path w="10096" h="22110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194306"/>
                  </a:lnTo>
                  <a:lnTo>
                    <a:pt x="1009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90798" y="266370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82982" y="17959"/>
                  </a:lnTo>
                  <a:lnTo>
                    <a:pt x="3376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85595" y="2706954"/>
              <a:ext cx="221513" cy="156798"/>
            </a:xfrm>
            <a:custGeom>
              <a:avLst/>
              <a:gdLst/>
              <a:ahLst/>
              <a:cxnLst/>
              <a:rect l="0" t="0" r="0" b="0"/>
              <a:pathLst>
                <a:path w="221513" h="156798">
                  <a:moveTo>
                    <a:pt x="0" y="104154"/>
                  </a:moveTo>
                  <a:lnTo>
                    <a:pt x="42692" y="101035"/>
                  </a:lnTo>
                  <a:lnTo>
                    <a:pt x="104409" y="94602"/>
                  </a:lnTo>
                  <a:lnTo>
                    <a:pt x="163431" y="90699"/>
                  </a:lnTo>
                  <a:lnTo>
                    <a:pt x="209577" y="79010"/>
                  </a:lnTo>
                  <a:lnTo>
                    <a:pt x="214588" y="74523"/>
                  </a:lnTo>
                  <a:lnTo>
                    <a:pt x="215588" y="69193"/>
                  </a:lnTo>
                  <a:lnTo>
                    <a:pt x="213916" y="63299"/>
                  </a:lnTo>
                  <a:lnTo>
                    <a:pt x="200383" y="43826"/>
                  </a:lnTo>
                  <a:lnTo>
                    <a:pt x="149359" y="0"/>
                  </a:lnTo>
                  <a:lnTo>
                    <a:pt x="167516" y="18877"/>
                  </a:lnTo>
                  <a:lnTo>
                    <a:pt x="216351" y="58747"/>
                  </a:lnTo>
                  <a:lnTo>
                    <a:pt x="220274" y="66864"/>
                  </a:lnTo>
                  <a:lnTo>
                    <a:pt x="221512" y="85241"/>
                  </a:lnTo>
                  <a:lnTo>
                    <a:pt x="215044" y="101988"/>
                  </a:lnTo>
                  <a:lnTo>
                    <a:pt x="191827" y="131802"/>
                  </a:lnTo>
                  <a:lnTo>
                    <a:pt x="157928" y="156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01450" y="2642653"/>
              <a:ext cx="136872" cy="267542"/>
            </a:xfrm>
            <a:custGeom>
              <a:avLst/>
              <a:gdLst/>
              <a:ahLst/>
              <a:cxnLst/>
              <a:rect l="0" t="0" r="0" b="0"/>
              <a:pathLst>
                <a:path w="136872" h="267542">
                  <a:moveTo>
                    <a:pt x="0" y="21056"/>
                  </a:moveTo>
                  <a:lnTo>
                    <a:pt x="5590" y="79673"/>
                  </a:lnTo>
                  <a:lnTo>
                    <a:pt x="19129" y="133847"/>
                  </a:lnTo>
                  <a:lnTo>
                    <a:pt x="40001" y="189609"/>
                  </a:lnTo>
                  <a:lnTo>
                    <a:pt x="61325" y="240094"/>
                  </a:lnTo>
                  <a:lnTo>
                    <a:pt x="81211" y="267541"/>
                  </a:lnTo>
                  <a:lnTo>
                    <a:pt x="86896" y="267268"/>
                  </a:lnTo>
                  <a:lnTo>
                    <a:pt x="91856" y="261236"/>
                  </a:lnTo>
                  <a:lnTo>
                    <a:pt x="110753" y="209139"/>
                  </a:lnTo>
                  <a:lnTo>
                    <a:pt x="117934" y="150712"/>
                  </a:lnTo>
                  <a:lnTo>
                    <a:pt x="123851" y="98857"/>
                  </a:lnTo>
                  <a:lnTo>
                    <a:pt x="131440" y="4500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62118" y="2744736"/>
              <a:ext cx="218359" cy="166773"/>
            </a:xfrm>
            <a:custGeom>
              <a:avLst/>
              <a:gdLst/>
              <a:ahLst/>
              <a:cxnLst/>
              <a:rect l="0" t="0" r="0" b="0"/>
              <a:pathLst>
                <a:path w="218359" h="166773">
                  <a:moveTo>
                    <a:pt x="18317" y="76901"/>
                  </a:moveTo>
                  <a:lnTo>
                    <a:pt x="29495" y="88079"/>
                  </a:lnTo>
                  <a:lnTo>
                    <a:pt x="36298" y="90202"/>
                  </a:lnTo>
                  <a:lnTo>
                    <a:pt x="62639" y="87601"/>
                  </a:lnTo>
                  <a:lnTo>
                    <a:pt x="91501" y="78252"/>
                  </a:lnTo>
                  <a:lnTo>
                    <a:pt x="107775" y="67363"/>
                  </a:lnTo>
                  <a:lnTo>
                    <a:pt x="119687" y="51605"/>
                  </a:lnTo>
                  <a:lnTo>
                    <a:pt x="124502" y="42489"/>
                  </a:lnTo>
                  <a:lnTo>
                    <a:pt x="125372" y="34073"/>
                  </a:lnTo>
                  <a:lnTo>
                    <a:pt x="120099" y="18482"/>
                  </a:lnTo>
                  <a:lnTo>
                    <a:pt x="106837" y="6873"/>
                  </a:lnTo>
                  <a:lnTo>
                    <a:pt x="98388" y="2140"/>
                  </a:lnTo>
                  <a:lnTo>
                    <a:pt x="79640" y="0"/>
                  </a:lnTo>
                  <a:lnTo>
                    <a:pt x="60779" y="4118"/>
                  </a:lnTo>
                  <a:lnTo>
                    <a:pt x="29608" y="25826"/>
                  </a:lnTo>
                  <a:lnTo>
                    <a:pt x="16316" y="40163"/>
                  </a:lnTo>
                  <a:lnTo>
                    <a:pt x="6509" y="58233"/>
                  </a:lnTo>
                  <a:lnTo>
                    <a:pt x="0" y="93726"/>
                  </a:lnTo>
                  <a:lnTo>
                    <a:pt x="3661" y="128290"/>
                  </a:lnTo>
                  <a:lnTo>
                    <a:pt x="15313" y="146924"/>
                  </a:lnTo>
                  <a:lnTo>
                    <a:pt x="23334" y="155168"/>
                  </a:lnTo>
                  <a:lnTo>
                    <a:pt x="44723" y="164329"/>
                  </a:lnTo>
                  <a:lnTo>
                    <a:pt x="56978" y="166772"/>
                  </a:lnTo>
                  <a:lnTo>
                    <a:pt x="79953" y="163247"/>
                  </a:lnTo>
                  <a:lnTo>
                    <a:pt x="109499" y="148108"/>
                  </a:lnTo>
                  <a:lnTo>
                    <a:pt x="117709" y="141920"/>
                  </a:lnTo>
                  <a:lnTo>
                    <a:pt x="126692" y="138964"/>
                  </a:lnTo>
                  <a:lnTo>
                    <a:pt x="146032" y="138800"/>
                  </a:lnTo>
                  <a:lnTo>
                    <a:pt x="153764" y="142733"/>
                  </a:lnTo>
                  <a:lnTo>
                    <a:pt x="167893" y="158018"/>
                  </a:lnTo>
                  <a:lnTo>
                    <a:pt x="168337" y="155545"/>
                  </a:lnTo>
                  <a:lnTo>
                    <a:pt x="157613" y="95619"/>
                  </a:lnTo>
                  <a:lnTo>
                    <a:pt x="159025" y="58271"/>
                  </a:lnTo>
                  <a:lnTo>
                    <a:pt x="161255" y="46933"/>
                  </a:lnTo>
                  <a:lnTo>
                    <a:pt x="166252" y="38205"/>
                  </a:lnTo>
                  <a:lnTo>
                    <a:pt x="181162" y="25388"/>
                  </a:lnTo>
                  <a:lnTo>
                    <a:pt x="196367" y="18911"/>
                  </a:lnTo>
                  <a:lnTo>
                    <a:pt x="218358" y="13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38058" y="2767879"/>
              <a:ext cx="195104" cy="147927"/>
            </a:xfrm>
            <a:custGeom>
              <a:avLst/>
              <a:gdLst/>
              <a:ahLst/>
              <a:cxnLst/>
              <a:rect l="0" t="0" r="0" b="0"/>
              <a:pathLst>
                <a:path w="195104" h="147927">
                  <a:moveTo>
                    <a:pt x="5589" y="64286"/>
                  </a:moveTo>
                  <a:lnTo>
                    <a:pt x="0" y="81054"/>
                  </a:lnTo>
                  <a:lnTo>
                    <a:pt x="376" y="98645"/>
                  </a:lnTo>
                  <a:lnTo>
                    <a:pt x="10149" y="144123"/>
                  </a:lnTo>
                  <a:lnTo>
                    <a:pt x="12139" y="147926"/>
                  </a:lnTo>
                  <a:lnTo>
                    <a:pt x="13465" y="145783"/>
                  </a:lnTo>
                  <a:lnTo>
                    <a:pt x="13770" y="132093"/>
                  </a:lnTo>
                  <a:lnTo>
                    <a:pt x="6898" y="78978"/>
                  </a:lnTo>
                  <a:lnTo>
                    <a:pt x="5978" y="38874"/>
                  </a:lnTo>
                  <a:lnTo>
                    <a:pt x="9357" y="30967"/>
                  </a:lnTo>
                  <a:lnTo>
                    <a:pt x="15121" y="26865"/>
                  </a:lnTo>
                  <a:lnTo>
                    <a:pt x="22472" y="25301"/>
                  </a:lnTo>
                  <a:lnTo>
                    <a:pt x="40000" y="29802"/>
                  </a:lnTo>
                  <a:lnTo>
                    <a:pt x="58317" y="40771"/>
                  </a:lnTo>
                  <a:lnTo>
                    <a:pt x="74257" y="57345"/>
                  </a:lnTo>
                  <a:lnTo>
                    <a:pt x="79445" y="58489"/>
                  </a:lnTo>
                  <a:lnTo>
                    <a:pt x="82902" y="54572"/>
                  </a:lnTo>
                  <a:lnTo>
                    <a:pt x="94041" y="20254"/>
                  </a:lnTo>
                  <a:lnTo>
                    <a:pt x="106902" y="6502"/>
                  </a:lnTo>
                  <a:lnTo>
                    <a:pt x="115245" y="1197"/>
                  </a:lnTo>
                  <a:lnTo>
                    <a:pt x="123147" y="0"/>
                  </a:lnTo>
                  <a:lnTo>
                    <a:pt x="130754" y="1542"/>
                  </a:lnTo>
                  <a:lnTo>
                    <a:pt x="138166" y="4909"/>
                  </a:lnTo>
                  <a:lnTo>
                    <a:pt x="159775" y="26416"/>
                  </a:lnTo>
                  <a:lnTo>
                    <a:pt x="179632" y="66295"/>
                  </a:lnTo>
                  <a:lnTo>
                    <a:pt x="195103" y="127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58174" y="2758466"/>
              <a:ext cx="119622" cy="142525"/>
            </a:xfrm>
            <a:custGeom>
              <a:avLst/>
              <a:gdLst/>
              <a:ahLst/>
              <a:cxnLst/>
              <a:rect l="0" t="0" r="0" b="0"/>
              <a:pathLst>
                <a:path w="119622" h="142525">
                  <a:moveTo>
                    <a:pt x="69743" y="10528"/>
                  </a:moveTo>
                  <a:lnTo>
                    <a:pt x="52975" y="4939"/>
                  </a:lnTo>
                  <a:lnTo>
                    <a:pt x="45696" y="5633"/>
                  </a:lnTo>
                  <a:lnTo>
                    <a:pt x="31369" y="12642"/>
                  </a:lnTo>
                  <a:lnTo>
                    <a:pt x="10150" y="35331"/>
                  </a:lnTo>
                  <a:lnTo>
                    <a:pt x="2313" y="57427"/>
                  </a:lnTo>
                  <a:lnTo>
                    <a:pt x="0" y="81675"/>
                  </a:lnTo>
                  <a:lnTo>
                    <a:pt x="2871" y="104150"/>
                  </a:lnTo>
                  <a:lnTo>
                    <a:pt x="11166" y="122718"/>
                  </a:lnTo>
                  <a:lnTo>
                    <a:pt x="16654" y="130945"/>
                  </a:lnTo>
                  <a:lnTo>
                    <a:pt x="24991" y="136430"/>
                  </a:lnTo>
                  <a:lnTo>
                    <a:pt x="46734" y="142524"/>
                  </a:lnTo>
                  <a:lnTo>
                    <a:pt x="56743" y="141809"/>
                  </a:lnTo>
                  <a:lnTo>
                    <a:pt x="74104" y="134776"/>
                  </a:lnTo>
                  <a:lnTo>
                    <a:pt x="97031" y="117662"/>
                  </a:lnTo>
                  <a:lnTo>
                    <a:pt x="113053" y="92185"/>
                  </a:lnTo>
                  <a:lnTo>
                    <a:pt x="119621" y="56820"/>
                  </a:lnTo>
                  <a:lnTo>
                    <a:pt x="114917" y="36562"/>
                  </a:lnTo>
                  <a:lnTo>
                    <a:pt x="1013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22673" y="2737384"/>
              <a:ext cx="157929" cy="189539"/>
            </a:xfrm>
            <a:custGeom>
              <a:avLst/>
              <a:gdLst/>
              <a:ahLst/>
              <a:cxnLst/>
              <a:rect l="0" t="0" r="0" b="0"/>
              <a:pathLst>
                <a:path w="157929" h="189539">
                  <a:moveTo>
                    <a:pt x="0" y="63196"/>
                  </a:moveTo>
                  <a:lnTo>
                    <a:pt x="17959" y="117071"/>
                  </a:lnTo>
                  <a:lnTo>
                    <a:pt x="24750" y="137443"/>
                  </a:lnTo>
                  <a:lnTo>
                    <a:pt x="24689" y="140770"/>
                  </a:lnTo>
                  <a:lnTo>
                    <a:pt x="22308" y="139478"/>
                  </a:lnTo>
                  <a:lnTo>
                    <a:pt x="18382" y="135108"/>
                  </a:lnTo>
                  <a:lnTo>
                    <a:pt x="14019" y="117774"/>
                  </a:lnTo>
                  <a:lnTo>
                    <a:pt x="12158" y="56215"/>
                  </a:lnTo>
                  <a:lnTo>
                    <a:pt x="16322" y="33187"/>
                  </a:lnTo>
                  <a:lnTo>
                    <a:pt x="30832" y="6081"/>
                  </a:lnTo>
                  <a:lnTo>
                    <a:pt x="38103" y="1723"/>
                  </a:lnTo>
                  <a:lnTo>
                    <a:pt x="55539" y="0"/>
                  </a:lnTo>
                  <a:lnTo>
                    <a:pt x="85086" y="11196"/>
                  </a:lnTo>
                  <a:lnTo>
                    <a:pt x="110479" y="34920"/>
                  </a:lnTo>
                  <a:lnTo>
                    <a:pt x="127231" y="64177"/>
                  </a:lnTo>
                  <a:lnTo>
                    <a:pt x="147055" y="124301"/>
                  </a:lnTo>
                  <a:lnTo>
                    <a:pt x="154705" y="157340"/>
                  </a:lnTo>
                  <a:lnTo>
                    <a:pt x="157928" y="189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54300" y="259001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6" y="167322"/>
                  </a:lnTo>
                  <a:lnTo>
                    <a:pt x="12998" y="221568"/>
                  </a:lnTo>
                  <a:lnTo>
                    <a:pt x="19465" y="27734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80601" y="2699758"/>
              <a:ext cx="168457" cy="27123"/>
            </a:xfrm>
            <a:custGeom>
              <a:avLst/>
              <a:gdLst/>
              <a:ahLst/>
              <a:cxnLst/>
              <a:rect l="0" t="0" r="0" b="0"/>
              <a:pathLst>
                <a:path w="168457" h="27123">
                  <a:moveTo>
                    <a:pt x="168456" y="6065"/>
                  </a:moveTo>
                  <a:lnTo>
                    <a:pt x="134833" y="0"/>
                  </a:lnTo>
                  <a:lnTo>
                    <a:pt x="83133" y="7640"/>
                  </a:lnTo>
                  <a:lnTo>
                    <a:pt x="24639" y="22651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01700" y="2704070"/>
              <a:ext cx="222858" cy="128096"/>
            </a:xfrm>
            <a:custGeom>
              <a:avLst/>
              <a:gdLst/>
              <a:ahLst/>
              <a:cxnLst/>
              <a:rect l="0" t="0" r="0" b="0"/>
              <a:pathLst>
                <a:path w="222858" h="128096">
                  <a:moveTo>
                    <a:pt x="0" y="75453"/>
                  </a:moveTo>
                  <a:lnTo>
                    <a:pt x="37477" y="67120"/>
                  </a:lnTo>
                  <a:lnTo>
                    <a:pt x="95315" y="57978"/>
                  </a:lnTo>
                  <a:lnTo>
                    <a:pt x="151321" y="51984"/>
                  </a:lnTo>
                  <a:lnTo>
                    <a:pt x="212774" y="45471"/>
                  </a:lnTo>
                  <a:lnTo>
                    <a:pt x="220228" y="42597"/>
                  </a:lnTo>
                  <a:lnTo>
                    <a:pt x="222857" y="38341"/>
                  </a:lnTo>
                  <a:lnTo>
                    <a:pt x="222271" y="33164"/>
                  </a:lnTo>
                  <a:lnTo>
                    <a:pt x="215380" y="21173"/>
                  </a:lnTo>
                  <a:lnTo>
                    <a:pt x="210267" y="14700"/>
                  </a:lnTo>
                  <a:lnTo>
                    <a:pt x="186303" y="0"/>
                  </a:lnTo>
                  <a:lnTo>
                    <a:pt x="181523" y="585"/>
                  </a:lnTo>
                  <a:lnTo>
                    <a:pt x="179507" y="4484"/>
                  </a:lnTo>
                  <a:lnTo>
                    <a:pt x="179333" y="10593"/>
                  </a:lnTo>
                  <a:lnTo>
                    <a:pt x="182726" y="17005"/>
                  </a:lnTo>
                  <a:lnTo>
                    <a:pt x="217388" y="51046"/>
                  </a:lnTo>
                  <a:lnTo>
                    <a:pt x="219794" y="59182"/>
                  </a:lnTo>
                  <a:lnTo>
                    <a:pt x="216229" y="77580"/>
                  </a:lnTo>
                  <a:lnTo>
                    <a:pt x="210833" y="85060"/>
                  </a:lnTo>
                  <a:lnTo>
                    <a:pt x="168455" y="128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459323" y="2558425"/>
            <a:ext cx="1395351" cy="502013"/>
            <a:chOff x="8459323" y="2558425"/>
            <a:chExt cx="1395351" cy="502013"/>
          </a:xfrm>
        </p:grpSpPr>
        <p:sp>
          <p:nvSpPr>
            <p:cNvPr id="70" name="Freeform 69"/>
            <p:cNvSpPr/>
            <p:nvPr/>
          </p:nvSpPr>
          <p:spPr>
            <a:xfrm>
              <a:off x="8459323" y="2569252"/>
              <a:ext cx="150895" cy="473484"/>
            </a:xfrm>
            <a:custGeom>
              <a:avLst/>
              <a:gdLst/>
              <a:ahLst/>
              <a:cxnLst/>
              <a:rect l="0" t="0" r="0" b="0"/>
              <a:pathLst>
                <a:path w="150895" h="473484">
                  <a:moveTo>
                    <a:pt x="5588" y="473483"/>
                  </a:moveTo>
                  <a:lnTo>
                    <a:pt x="0" y="456716"/>
                  </a:lnTo>
                  <a:lnTo>
                    <a:pt x="375" y="439125"/>
                  </a:lnTo>
                  <a:lnTo>
                    <a:pt x="4902" y="380485"/>
                  </a:lnTo>
                  <a:lnTo>
                    <a:pt x="11087" y="317405"/>
                  </a:lnTo>
                  <a:lnTo>
                    <a:pt x="15124" y="264232"/>
                  </a:lnTo>
                  <a:lnTo>
                    <a:pt x="15823" y="215601"/>
                  </a:lnTo>
                  <a:lnTo>
                    <a:pt x="17199" y="165317"/>
                  </a:lnTo>
                  <a:lnTo>
                    <a:pt x="27553" y="108931"/>
                  </a:lnTo>
                  <a:lnTo>
                    <a:pt x="30760" y="97087"/>
                  </a:lnTo>
                  <a:lnTo>
                    <a:pt x="34068" y="95041"/>
                  </a:lnTo>
                  <a:lnTo>
                    <a:pt x="37443" y="99526"/>
                  </a:lnTo>
                  <a:lnTo>
                    <a:pt x="58255" y="158073"/>
                  </a:lnTo>
                  <a:lnTo>
                    <a:pt x="66431" y="177713"/>
                  </a:lnTo>
                  <a:lnTo>
                    <a:pt x="77863" y="194241"/>
                  </a:lnTo>
                  <a:lnTo>
                    <a:pt x="84188" y="197245"/>
                  </a:lnTo>
                  <a:lnTo>
                    <a:pt x="90744" y="196908"/>
                  </a:lnTo>
                  <a:lnTo>
                    <a:pt x="97453" y="194343"/>
                  </a:lnTo>
                  <a:lnTo>
                    <a:pt x="108029" y="179015"/>
                  </a:lnTo>
                  <a:lnTo>
                    <a:pt x="128046" y="116511"/>
                  </a:lnTo>
                  <a:lnTo>
                    <a:pt x="142386" y="57393"/>
                  </a:lnTo>
                  <a:lnTo>
                    <a:pt x="150894" y="5638"/>
                  </a:lnTo>
                  <a:lnTo>
                    <a:pt x="150422" y="149"/>
                  </a:lnTo>
                  <a:lnTo>
                    <a:pt x="148937" y="0"/>
                  </a:lnTo>
                  <a:lnTo>
                    <a:pt x="146778" y="3410"/>
                  </a:lnTo>
                  <a:lnTo>
                    <a:pt x="143027" y="58262"/>
                  </a:lnTo>
                  <a:lnTo>
                    <a:pt x="136982" y="112524"/>
                  </a:lnTo>
                  <a:lnTo>
                    <a:pt x="133427" y="162982"/>
                  </a:lnTo>
                  <a:lnTo>
                    <a:pt x="132374" y="211207"/>
                  </a:lnTo>
                  <a:lnTo>
                    <a:pt x="132061" y="266310"/>
                  </a:lnTo>
                  <a:lnTo>
                    <a:pt x="131969" y="321502"/>
                  </a:lnTo>
                  <a:lnTo>
                    <a:pt x="131942" y="374899"/>
                  </a:lnTo>
                  <a:lnTo>
                    <a:pt x="131930" y="431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36070" y="2868690"/>
              <a:ext cx="103537" cy="144123"/>
            </a:xfrm>
            <a:custGeom>
              <a:avLst/>
              <a:gdLst/>
              <a:ahLst/>
              <a:cxnLst/>
              <a:rect l="0" t="0" r="0" b="0"/>
              <a:pathLst>
                <a:path w="103537" h="144123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3687" y="120165"/>
                  </a:lnTo>
                  <a:lnTo>
                    <a:pt x="8576" y="128767"/>
                  </a:lnTo>
                  <a:lnTo>
                    <a:pt x="23367" y="141443"/>
                  </a:lnTo>
                  <a:lnTo>
                    <a:pt x="32225" y="144122"/>
                  </a:lnTo>
                  <a:lnTo>
                    <a:pt x="51425" y="143978"/>
                  </a:lnTo>
                  <a:lnTo>
                    <a:pt x="68538" y="133776"/>
                  </a:lnTo>
                  <a:lnTo>
                    <a:pt x="98588" y="98631"/>
                  </a:lnTo>
                  <a:lnTo>
                    <a:pt x="103536" y="75407"/>
                  </a:lnTo>
                  <a:lnTo>
                    <a:pt x="100668" y="51827"/>
                  </a:lnTo>
                  <a:lnTo>
                    <a:pt x="91593" y="33548"/>
                  </a:lnTo>
                  <a:lnTo>
                    <a:pt x="82880" y="23865"/>
                  </a:lnTo>
                  <a:lnTo>
                    <a:pt x="7099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80767" y="2850971"/>
              <a:ext cx="147399" cy="123311"/>
            </a:xfrm>
            <a:custGeom>
              <a:avLst/>
              <a:gdLst/>
              <a:ahLst/>
              <a:cxnLst/>
              <a:rect l="0" t="0" r="0" b="0"/>
              <a:pathLst>
                <a:path w="147399" h="123311">
                  <a:moveTo>
                    <a:pt x="0" y="44365"/>
                  </a:moveTo>
                  <a:lnTo>
                    <a:pt x="11178" y="55544"/>
                  </a:lnTo>
                  <a:lnTo>
                    <a:pt x="34843" y="117583"/>
                  </a:lnTo>
                  <a:lnTo>
                    <a:pt x="33757" y="122423"/>
                  </a:lnTo>
                  <a:lnTo>
                    <a:pt x="29524" y="123310"/>
                  </a:lnTo>
                  <a:lnTo>
                    <a:pt x="23192" y="121562"/>
                  </a:lnTo>
                  <a:lnTo>
                    <a:pt x="18971" y="115717"/>
                  </a:lnTo>
                  <a:lnTo>
                    <a:pt x="13030" y="85134"/>
                  </a:lnTo>
                  <a:lnTo>
                    <a:pt x="11640" y="59755"/>
                  </a:lnTo>
                  <a:lnTo>
                    <a:pt x="17261" y="35997"/>
                  </a:lnTo>
                  <a:lnTo>
                    <a:pt x="22036" y="24749"/>
                  </a:lnTo>
                  <a:lnTo>
                    <a:pt x="36700" y="9131"/>
                  </a:lnTo>
                  <a:lnTo>
                    <a:pt x="45524" y="3328"/>
                  </a:lnTo>
                  <a:lnTo>
                    <a:pt x="67806" y="0"/>
                  </a:lnTo>
                  <a:lnTo>
                    <a:pt x="90967" y="3591"/>
                  </a:lnTo>
                  <a:lnTo>
                    <a:pt x="109060" y="12985"/>
                  </a:lnTo>
                  <a:lnTo>
                    <a:pt x="121781" y="31199"/>
                  </a:lnTo>
                  <a:lnTo>
                    <a:pt x="130164" y="54891"/>
                  </a:lnTo>
                  <a:lnTo>
                    <a:pt x="138666" y="98871"/>
                  </a:lnTo>
                  <a:lnTo>
                    <a:pt x="147398" y="118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70280" y="259001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5589" y="160840"/>
                  </a:lnTo>
                  <a:lnTo>
                    <a:pt x="9064" y="216372"/>
                  </a:lnTo>
                  <a:lnTo>
                    <a:pt x="10239" y="279133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75523" y="272688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3940" y="17959"/>
                  </a:lnTo>
                  <a:lnTo>
                    <a:pt x="72532" y="31667"/>
                  </a:lnTo>
                  <a:lnTo>
                    <a:pt x="3435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69813" y="2779504"/>
              <a:ext cx="100262" cy="280934"/>
            </a:xfrm>
            <a:custGeom>
              <a:avLst/>
              <a:gdLst/>
              <a:ahLst/>
              <a:cxnLst/>
              <a:rect l="0" t="0" r="0" b="0"/>
              <a:pathLst>
                <a:path w="100262" h="280934">
                  <a:moveTo>
                    <a:pt x="16280" y="115832"/>
                  </a:moveTo>
                  <a:lnTo>
                    <a:pt x="10691" y="132600"/>
                  </a:lnTo>
                  <a:lnTo>
                    <a:pt x="11066" y="150191"/>
                  </a:lnTo>
                  <a:lnTo>
                    <a:pt x="22829" y="208831"/>
                  </a:lnTo>
                  <a:lnTo>
                    <a:pt x="26023" y="263577"/>
                  </a:lnTo>
                  <a:lnTo>
                    <a:pt x="26285" y="277500"/>
                  </a:lnTo>
                  <a:lnTo>
                    <a:pt x="25289" y="280933"/>
                  </a:lnTo>
                  <a:lnTo>
                    <a:pt x="21064" y="269149"/>
                  </a:lnTo>
                  <a:lnTo>
                    <a:pt x="16055" y="215094"/>
                  </a:lnTo>
                  <a:lnTo>
                    <a:pt x="8134" y="158143"/>
                  </a:lnTo>
                  <a:lnTo>
                    <a:pt x="0" y="95018"/>
                  </a:lnTo>
                  <a:lnTo>
                    <a:pt x="10352" y="33254"/>
                  </a:lnTo>
                  <a:lnTo>
                    <a:pt x="25702" y="6097"/>
                  </a:lnTo>
                  <a:lnTo>
                    <a:pt x="33090" y="1731"/>
                  </a:lnTo>
                  <a:lnTo>
                    <a:pt x="50657" y="0"/>
                  </a:lnTo>
                  <a:lnTo>
                    <a:pt x="67044" y="6250"/>
                  </a:lnTo>
                  <a:lnTo>
                    <a:pt x="82126" y="17996"/>
                  </a:lnTo>
                  <a:lnTo>
                    <a:pt x="96628" y="34915"/>
                  </a:lnTo>
                  <a:lnTo>
                    <a:pt x="100261" y="45510"/>
                  </a:lnTo>
                  <a:lnTo>
                    <a:pt x="99785" y="81608"/>
                  </a:lnTo>
                  <a:lnTo>
                    <a:pt x="91065" y="113881"/>
                  </a:lnTo>
                  <a:lnTo>
                    <a:pt x="80323" y="130953"/>
                  </a:lnTo>
                  <a:lnTo>
                    <a:pt x="73014" y="136441"/>
                  </a:lnTo>
                  <a:lnTo>
                    <a:pt x="37337" y="147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01907" y="2782649"/>
              <a:ext cx="136384" cy="154544"/>
            </a:xfrm>
            <a:custGeom>
              <a:avLst/>
              <a:gdLst/>
              <a:ahLst/>
              <a:cxnLst/>
              <a:rect l="0" t="0" r="0" b="0"/>
              <a:pathLst>
                <a:path w="136384" h="154544">
                  <a:moveTo>
                    <a:pt x="0" y="70573"/>
                  </a:moveTo>
                  <a:lnTo>
                    <a:pt x="37477" y="62240"/>
                  </a:lnTo>
                  <a:lnTo>
                    <a:pt x="94145" y="51928"/>
                  </a:lnTo>
                  <a:lnTo>
                    <a:pt x="115542" y="45519"/>
                  </a:lnTo>
                  <a:lnTo>
                    <a:pt x="123821" y="39832"/>
                  </a:lnTo>
                  <a:lnTo>
                    <a:pt x="136140" y="24156"/>
                  </a:lnTo>
                  <a:lnTo>
                    <a:pt x="136383" y="17401"/>
                  </a:lnTo>
                  <a:lnTo>
                    <a:pt x="133036" y="11729"/>
                  </a:lnTo>
                  <a:lnTo>
                    <a:pt x="127295" y="6777"/>
                  </a:lnTo>
                  <a:lnTo>
                    <a:pt x="108438" y="1275"/>
                  </a:lnTo>
                  <a:lnTo>
                    <a:pt x="84460" y="0"/>
                  </a:lnTo>
                  <a:lnTo>
                    <a:pt x="58204" y="3333"/>
                  </a:lnTo>
                  <a:lnTo>
                    <a:pt x="48161" y="8199"/>
                  </a:lnTo>
                  <a:lnTo>
                    <a:pt x="33883" y="22964"/>
                  </a:lnTo>
                  <a:lnTo>
                    <a:pt x="19268" y="51008"/>
                  </a:lnTo>
                  <a:lnTo>
                    <a:pt x="17532" y="71236"/>
                  </a:lnTo>
                  <a:lnTo>
                    <a:pt x="25950" y="118408"/>
                  </a:lnTo>
                  <a:lnTo>
                    <a:pt x="41093" y="147787"/>
                  </a:lnTo>
                  <a:lnTo>
                    <a:pt x="49622" y="152465"/>
                  </a:lnTo>
                  <a:lnTo>
                    <a:pt x="71577" y="154543"/>
                  </a:lnTo>
                  <a:lnTo>
                    <a:pt x="90694" y="148447"/>
                  </a:lnTo>
                  <a:lnTo>
                    <a:pt x="126342" y="123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80891" y="2558425"/>
              <a:ext cx="10529" cy="336912"/>
            </a:xfrm>
            <a:custGeom>
              <a:avLst/>
              <a:gdLst/>
              <a:ahLst/>
              <a:cxnLst/>
              <a:rect l="0" t="0" r="0" b="0"/>
              <a:pathLst>
                <a:path w="10529" h="336912">
                  <a:moveTo>
                    <a:pt x="0" y="0"/>
                  </a:moveTo>
                  <a:lnTo>
                    <a:pt x="0" y="58616"/>
                  </a:lnTo>
                  <a:lnTo>
                    <a:pt x="5589" y="110174"/>
                  </a:lnTo>
                  <a:lnTo>
                    <a:pt x="9065" y="164315"/>
                  </a:lnTo>
                  <a:lnTo>
                    <a:pt x="10239" y="226606"/>
                  </a:lnTo>
                  <a:lnTo>
                    <a:pt x="10471" y="283971"/>
                  </a:lnTo>
                  <a:lnTo>
                    <a:pt x="10528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65119" y="279005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1463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65119" y="2663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517761" y="2737421"/>
              <a:ext cx="142522" cy="150421"/>
            </a:xfrm>
            <a:custGeom>
              <a:avLst/>
              <a:gdLst/>
              <a:ahLst/>
              <a:cxnLst/>
              <a:rect l="0" t="0" r="0" b="0"/>
              <a:pathLst>
                <a:path w="142522" h="150421">
                  <a:moveTo>
                    <a:pt x="0" y="52630"/>
                  </a:moveTo>
                  <a:lnTo>
                    <a:pt x="17981" y="68271"/>
                  </a:lnTo>
                  <a:lnTo>
                    <a:pt x="34898" y="76350"/>
                  </a:lnTo>
                  <a:lnTo>
                    <a:pt x="69742" y="81885"/>
                  </a:lnTo>
                  <a:lnTo>
                    <a:pt x="104113" y="77936"/>
                  </a:lnTo>
                  <a:lnTo>
                    <a:pt x="122702" y="69337"/>
                  </a:lnTo>
                  <a:lnTo>
                    <a:pt x="130935" y="63768"/>
                  </a:lnTo>
                  <a:lnTo>
                    <a:pt x="136423" y="55376"/>
                  </a:lnTo>
                  <a:lnTo>
                    <a:pt x="142521" y="33574"/>
                  </a:lnTo>
                  <a:lnTo>
                    <a:pt x="140638" y="23548"/>
                  </a:lnTo>
                  <a:lnTo>
                    <a:pt x="129187" y="6170"/>
                  </a:lnTo>
                  <a:lnTo>
                    <a:pt x="120050" y="1769"/>
                  </a:lnTo>
                  <a:lnTo>
                    <a:pt x="97420" y="0"/>
                  </a:lnTo>
                  <a:lnTo>
                    <a:pt x="63961" y="5581"/>
                  </a:lnTo>
                  <a:lnTo>
                    <a:pt x="45584" y="20801"/>
                  </a:lnTo>
                  <a:lnTo>
                    <a:pt x="31959" y="43163"/>
                  </a:lnTo>
                  <a:lnTo>
                    <a:pt x="25902" y="68700"/>
                  </a:lnTo>
                  <a:lnTo>
                    <a:pt x="28081" y="103795"/>
                  </a:lnTo>
                  <a:lnTo>
                    <a:pt x="36268" y="122554"/>
                  </a:lnTo>
                  <a:lnTo>
                    <a:pt x="41726" y="130831"/>
                  </a:lnTo>
                  <a:lnTo>
                    <a:pt x="57149" y="143148"/>
                  </a:lnTo>
                  <a:lnTo>
                    <a:pt x="66176" y="148071"/>
                  </a:lnTo>
                  <a:lnTo>
                    <a:pt x="88683" y="150420"/>
                  </a:lnTo>
                  <a:lnTo>
                    <a:pt x="126343" y="147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728331" y="2684766"/>
              <a:ext cx="126343" cy="212206"/>
            </a:xfrm>
            <a:custGeom>
              <a:avLst/>
              <a:gdLst/>
              <a:ahLst/>
              <a:cxnLst/>
              <a:rect l="0" t="0" r="0" b="0"/>
              <a:pathLst>
                <a:path w="126343" h="212206">
                  <a:moveTo>
                    <a:pt x="0" y="105285"/>
                  </a:moveTo>
                  <a:lnTo>
                    <a:pt x="11453" y="154216"/>
                  </a:lnTo>
                  <a:lnTo>
                    <a:pt x="25858" y="212205"/>
                  </a:lnTo>
                  <a:lnTo>
                    <a:pt x="25428" y="211660"/>
                  </a:lnTo>
                  <a:lnTo>
                    <a:pt x="16332" y="174391"/>
                  </a:lnTo>
                  <a:lnTo>
                    <a:pt x="12845" y="111873"/>
                  </a:lnTo>
                  <a:lnTo>
                    <a:pt x="20444" y="69933"/>
                  </a:lnTo>
                  <a:lnTo>
                    <a:pt x="30923" y="50189"/>
                  </a:lnTo>
                  <a:lnTo>
                    <a:pt x="46499" y="36734"/>
                  </a:lnTo>
                  <a:lnTo>
                    <a:pt x="102551" y="109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138114" y="3618703"/>
            <a:ext cx="697418" cy="315459"/>
            <a:chOff x="6138114" y="3618703"/>
            <a:chExt cx="697418" cy="315459"/>
          </a:xfrm>
        </p:grpSpPr>
        <p:sp>
          <p:nvSpPr>
            <p:cNvPr id="83" name="Freeform 82"/>
            <p:cNvSpPr/>
            <p:nvPr/>
          </p:nvSpPr>
          <p:spPr>
            <a:xfrm>
              <a:off x="6138114" y="3619437"/>
              <a:ext cx="178985" cy="307693"/>
            </a:xfrm>
            <a:custGeom>
              <a:avLst/>
              <a:gdLst/>
              <a:ahLst/>
              <a:cxnLst/>
              <a:rect l="0" t="0" r="0" b="0"/>
              <a:pathLst>
                <a:path w="178985" h="307693">
                  <a:moveTo>
                    <a:pt x="0" y="297164"/>
                  </a:moveTo>
                  <a:lnTo>
                    <a:pt x="5589" y="238547"/>
                  </a:lnTo>
                  <a:lnTo>
                    <a:pt x="10723" y="184373"/>
                  </a:lnTo>
                  <a:lnTo>
                    <a:pt x="18669" y="128612"/>
                  </a:lnTo>
                  <a:lnTo>
                    <a:pt x="29147" y="66911"/>
                  </a:lnTo>
                  <a:lnTo>
                    <a:pt x="35571" y="45090"/>
                  </a:lnTo>
                  <a:lnTo>
                    <a:pt x="38922" y="42547"/>
                  </a:lnTo>
                  <a:lnTo>
                    <a:pt x="42325" y="45531"/>
                  </a:lnTo>
                  <a:lnTo>
                    <a:pt x="66692" y="108328"/>
                  </a:lnTo>
                  <a:lnTo>
                    <a:pt x="77212" y="139437"/>
                  </a:lnTo>
                  <a:lnTo>
                    <a:pt x="81890" y="144049"/>
                  </a:lnTo>
                  <a:lnTo>
                    <a:pt x="87349" y="144785"/>
                  </a:lnTo>
                  <a:lnTo>
                    <a:pt x="93327" y="142935"/>
                  </a:lnTo>
                  <a:lnTo>
                    <a:pt x="103090" y="131522"/>
                  </a:lnTo>
                  <a:lnTo>
                    <a:pt x="126150" y="75388"/>
                  </a:lnTo>
                  <a:lnTo>
                    <a:pt x="150502" y="12835"/>
                  </a:lnTo>
                  <a:lnTo>
                    <a:pt x="156486" y="2326"/>
                  </a:lnTo>
                  <a:lnTo>
                    <a:pt x="160476" y="0"/>
                  </a:lnTo>
                  <a:lnTo>
                    <a:pt x="163135" y="3128"/>
                  </a:lnTo>
                  <a:lnTo>
                    <a:pt x="167404" y="41771"/>
                  </a:lnTo>
                  <a:lnTo>
                    <a:pt x="168247" y="102870"/>
                  </a:lnTo>
                  <a:lnTo>
                    <a:pt x="168394" y="153937"/>
                  </a:lnTo>
                  <a:lnTo>
                    <a:pt x="168437" y="204943"/>
                  </a:lnTo>
                  <a:lnTo>
                    <a:pt x="171571" y="264693"/>
                  </a:lnTo>
                  <a:lnTo>
                    <a:pt x="178984" y="307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91859" y="3618703"/>
              <a:ext cx="125282" cy="315459"/>
            </a:xfrm>
            <a:custGeom>
              <a:avLst/>
              <a:gdLst/>
              <a:ahLst/>
              <a:cxnLst/>
              <a:rect l="0" t="0" r="0" b="0"/>
              <a:pathLst>
                <a:path w="125282" h="315459">
                  <a:moveTo>
                    <a:pt x="19996" y="87328"/>
                  </a:moveTo>
                  <a:lnTo>
                    <a:pt x="19996" y="145945"/>
                  </a:lnTo>
                  <a:lnTo>
                    <a:pt x="12760" y="200118"/>
                  </a:lnTo>
                  <a:lnTo>
                    <a:pt x="6998" y="255880"/>
                  </a:lnTo>
                  <a:lnTo>
                    <a:pt x="0" y="315458"/>
                  </a:lnTo>
                  <a:lnTo>
                    <a:pt x="423" y="294782"/>
                  </a:lnTo>
                  <a:lnTo>
                    <a:pt x="8045" y="239256"/>
                  </a:lnTo>
                  <a:lnTo>
                    <a:pt x="10356" y="185102"/>
                  </a:lnTo>
                  <a:lnTo>
                    <a:pt x="17745" y="129345"/>
                  </a:lnTo>
                  <a:lnTo>
                    <a:pt x="19551" y="73270"/>
                  </a:lnTo>
                  <a:lnTo>
                    <a:pt x="25453" y="36759"/>
                  </a:lnTo>
                  <a:lnTo>
                    <a:pt x="40200" y="3714"/>
                  </a:lnTo>
                  <a:lnTo>
                    <a:pt x="45163" y="0"/>
                  </a:lnTo>
                  <a:lnTo>
                    <a:pt x="49642" y="1033"/>
                  </a:lnTo>
                  <a:lnTo>
                    <a:pt x="53798" y="5232"/>
                  </a:lnTo>
                  <a:lnTo>
                    <a:pt x="72468" y="66667"/>
                  </a:lnTo>
                  <a:lnTo>
                    <a:pt x="86643" y="122501"/>
                  </a:lnTo>
                  <a:lnTo>
                    <a:pt x="100707" y="178590"/>
                  </a:lnTo>
                  <a:lnTo>
                    <a:pt x="114750" y="231610"/>
                  </a:lnTo>
                  <a:lnTo>
                    <a:pt x="125281" y="276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01326" y="383237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80311" y="3640692"/>
              <a:ext cx="255221" cy="139039"/>
            </a:xfrm>
            <a:custGeom>
              <a:avLst/>
              <a:gdLst/>
              <a:ahLst/>
              <a:cxnLst/>
              <a:rect l="0" t="0" r="0" b="0"/>
              <a:pathLst>
                <a:path w="255221" h="139039">
                  <a:moveTo>
                    <a:pt x="0" y="117981"/>
                  </a:moveTo>
                  <a:lnTo>
                    <a:pt x="16767" y="106803"/>
                  </a:lnTo>
                  <a:lnTo>
                    <a:pt x="75446" y="95106"/>
                  </a:lnTo>
                  <a:lnTo>
                    <a:pt x="130196" y="88116"/>
                  </a:lnTo>
                  <a:lnTo>
                    <a:pt x="191753" y="78289"/>
                  </a:lnTo>
                  <a:lnTo>
                    <a:pt x="246107" y="70757"/>
                  </a:lnTo>
                  <a:lnTo>
                    <a:pt x="252978" y="66611"/>
                  </a:lnTo>
                  <a:lnTo>
                    <a:pt x="255220" y="61507"/>
                  </a:lnTo>
                  <a:lnTo>
                    <a:pt x="254375" y="55766"/>
                  </a:lnTo>
                  <a:lnTo>
                    <a:pt x="242007" y="36506"/>
                  </a:lnTo>
                  <a:lnTo>
                    <a:pt x="208461" y="10207"/>
                  </a:lnTo>
                  <a:lnTo>
                    <a:pt x="188575" y="671"/>
                  </a:lnTo>
                  <a:lnTo>
                    <a:pt x="185379" y="0"/>
                  </a:lnTo>
                  <a:lnTo>
                    <a:pt x="186757" y="1893"/>
                  </a:lnTo>
                  <a:lnTo>
                    <a:pt x="249309" y="62007"/>
                  </a:lnTo>
                  <a:lnTo>
                    <a:pt x="252774" y="70137"/>
                  </a:lnTo>
                  <a:lnTo>
                    <a:pt x="253504" y="88528"/>
                  </a:lnTo>
                  <a:lnTo>
                    <a:pt x="249721" y="97176"/>
                  </a:lnTo>
                  <a:lnTo>
                    <a:pt x="236159" y="113024"/>
                  </a:lnTo>
                  <a:lnTo>
                    <a:pt x="189512" y="139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927751" y="3536694"/>
            <a:ext cx="1295258" cy="400965"/>
            <a:chOff x="6927751" y="3536694"/>
            <a:chExt cx="1295258" cy="400965"/>
          </a:xfrm>
        </p:grpSpPr>
        <p:sp>
          <p:nvSpPr>
            <p:cNvPr id="88" name="Freeform 87"/>
            <p:cNvSpPr/>
            <p:nvPr/>
          </p:nvSpPr>
          <p:spPr>
            <a:xfrm>
              <a:off x="6927751" y="3536694"/>
              <a:ext cx="198460" cy="400965"/>
            </a:xfrm>
            <a:custGeom>
              <a:avLst/>
              <a:gdLst/>
              <a:ahLst/>
              <a:cxnLst/>
              <a:rect l="0" t="0" r="0" b="0"/>
              <a:pathLst>
                <a:path w="198460" h="400965">
                  <a:moveTo>
                    <a:pt x="0" y="379907"/>
                  </a:moveTo>
                  <a:lnTo>
                    <a:pt x="9065" y="321290"/>
                  </a:lnTo>
                  <a:lnTo>
                    <a:pt x="11409" y="267116"/>
                  </a:lnTo>
                  <a:lnTo>
                    <a:pt x="18804" y="208235"/>
                  </a:lnTo>
                  <a:lnTo>
                    <a:pt x="26202" y="146214"/>
                  </a:lnTo>
                  <a:lnTo>
                    <a:pt x="38927" y="88904"/>
                  </a:lnTo>
                  <a:lnTo>
                    <a:pt x="45767" y="60669"/>
                  </a:lnTo>
                  <a:lnTo>
                    <a:pt x="50399" y="54778"/>
                  </a:lnTo>
                  <a:lnTo>
                    <a:pt x="55825" y="54360"/>
                  </a:lnTo>
                  <a:lnTo>
                    <a:pt x="61784" y="57590"/>
                  </a:lnTo>
                  <a:lnTo>
                    <a:pt x="71523" y="76778"/>
                  </a:lnTo>
                  <a:lnTo>
                    <a:pt x="87307" y="131166"/>
                  </a:lnTo>
                  <a:lnTo>
                    <a:pt x="103728" y="161796"/>
                  </a:lnTo>
                  <a:lnTo>
                    <a:pt x="111266" y="165480"/>
                  </a:lnTo>
                  <a:lnTo>
                    <a:pt x="119801" y="165596"/>
                  </a:lnTo>
                  <a:lnTo>
                    <a:pt x="129001" y="163333"/>
                  </a:lnTo>
                  <a:lnTo>
                    <a:pt x="136303" y="157146"/>
                  </a:lnTo>
                  <a:lnTo>
                    <a:pt x="156429" y="116712"/>
                  </a:lnTo>
                  <a:lnTo>
                    <a:pt x="175278" y="56818"/>
                  </a:lnTo>
                  <a:lnTo>
                    <a:pt x="192997" y="1315"/>
                  </a:lnTo>
                  <a:lnTo>
                    <a:pt x="195345" y="0"/>
                  </a:lnTo>
                  <a:lnTo>
                    <a:pt x="197954" y="14138"/>
                  </a:lnTo>
                  <a:lnTo>
                    <a:pt x="198459" y="68534"/>
                  </a:lnTo>
                  <a:lnTo>
                    <a:pt x="191627" y="121739"/>
                  </a:lnTo>
                  <a:lnTo>
                    <a:pt x="190140" y="173951"/>
                  </a:lnTo>
                  <a:lnTo>
                    <a:pt x="189699" y="230755"/>
                  </a:lnTo>
                  <a:lnTo>
                    <a:pt x="189568" y="284631"/>
                  </a:lnTo>
                  <a:lnTo>
                    <a:pt x="189530" y="337639"/>
                  </a:lnTo>
                  <a:lnTo>
                    <a:pt x="189513" y="400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60169" y="3760865"/>
              <a:ext cx="125552" cy="174915"/>
            </a:xfrm>
            <a:custGeom>
              <a:avLst/>
              <a:gdLst/>
              <a:ahLst/>
              <a:cxnLst/>
              <a:rect l="0" t="0" r="0" b="0"/>
              <a:pathLst>
                <a:path w="125552" h="174915">
                  <a:moveTo>
                    <a:pt x="72908" y="71508"/>
                  </a:moveTo>
                  <a:lnTo>
                    <a:pt x="78498" y="54740"/>
                  </a:lnTo>
                  <a:lnTo>
                    <a:pt x="78122" y="37149"/>
                  </a:lnTo>
                  <a:lnTo>
                    <a:pt x="72886" y="18803"/>
                  </a:lnTo>
                  <a:lnTo>
                    <a:pt x="62760" y="2850"/>
                  </a:lnTo>
                  <a:lnTo>
                    <a:pt x="56784" y="0"/>
                  </a:lnTo>
                  <a:lnTo>
                    <a:pt x="50461" y="439"/>
                  </a:lnTo>
                  <a:lnTo>
                    <a:pt x="37196" y="7166"/>
                  </a:lnTo>
                  <a:lnTo>
                    <a:pt x="23501" y="17955"/>
                  </a:lnTo>
                  <a:lnTo>
                    <a:pt x="12735" y="36788"/>
                  </a:lnTo>
                  <a:lnTo>
                    <a:pt x="3217" y="73699"/>
                  </a:lnTo>
                  <a:lnTo>
                    <a:pt x="0" y="128092"/>
                  </a:lnTo>
                  <a:lnTo>
                    <a:pt x="5033" y="164313"/>
                  </a:lnTo>
                  <a:lnTo>
                    <a:pt x="10111" y="170812"/>
                  </a:lnTo>
                  <a:lnTo>
                    <a:pt x="17006" y="173975"/>
                  </a:lnTo>
                  <a:lnTo>
                    <a:pt x="25111" y="174914"/>
                  </a:lnTo>
                  <a:lnTo>
                    <a:pt x="32855" y="172031"/>
                  </a:lnTo>
                  <a:lnTo>
                    <a:pt x="47698" y="159468"/>
                  </a:lnTo>
                  <a:lnTo>
                    <a:pt x="63619" y="127076"/>
                  </a:lnTo>
                  <a:lnTo>
                    <a:pt x="70156" y="87842"/>
                  </a:lnTo>
                  <a:lnTo>
                    <a:pt x="66299" y="49258"/>
                  </a:lnTo>
                  <a:lnTo>
                    <a:pt x="86991" y="104153"/>
                  </a:lnTo>
                  <a:lnTo>
                    <a:pt x="99055" y="121112"/>
                  </a:lnTo>
                  <a:lnTo>
                    <a:pt x="125551" y="13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95404" y="3721499"/>
              <a:ext cx="106941" cy="174046"/>
            </a:xfrm>
            <a:custGeom>
              <a:avLst/>
              <a:gdLst/>
              <a:ahLst/>
              <a:cxnLst/>
              <a:rect l="0" t="0" r="0" b="0"/>
              <a:pathLst>
                <a:path w="106941" h="174046">
                  <a:moveTo>
                    <a:pt x="95601" y="5589"/>
                  </a:moveTo>
                  <a:lnTo>
                    <a:pt x="78833" y="0"/>
                  </a:lnTo>
                  <a:lnTo>
                    <a:pt x="61242" y="375"/>
                  </a:lnTo>
                  <a:lnTo>
                    <a:pt x="41726" y="5611"/>
                  </a:lnTo>
                  <a:lnTo>
                    <a:pt x="21354" y="15737"/>
                  </a:lnTo>
                  <a:lnTo>
                    <a:pt x="6840" y="31156"/>
                  </a:lnTo>
                  <a:lnTo>
                    <a:pt x="1332" y="40181"/>
                  </a:lnTo>
                  <a:lnTo>
                    <a:pt x="0" y="48537"/>
                  </a:lnTo>
                  <a:lnTo>
                    <a:pt x="1451" y="56448"/>
                  </a:lnTo>
                  <a:lnTo>
                    <a:pt x="4758" y="64061"/>
                  </a:lnTo>
                  <a:lnTo>
                    <a:pt x="17792" y="75640"/>
                  </a:lnTo>
                  <a:lnTo>
                    <a:pt x="75108" y="108358"/>
                  </a:lnTo>
                  <a:lnTo>
                    <a:pt x="85448" y="112706"/>
                  </a:lnTo>
                  <a:lnTo>
                    <a:pt x="100057" y="126896"/>
                  </a:lnTo>
                  <a:lnTo>
                    <a:pt x="105591" y="135593"/>
                  </a:lnTo>
                  <a:lnTo>
                    <a:pt x="106940" y="143731"/>
                  </a:lnTo>
                  <a:lnTo>
                    <a:pt x="105500" y="151496"/>
                  </a:lnTo>
                  <a:lnTo>
                    <a:pt x="102200" y="159012"/>
                  </a:lnTo>
                  <a:lnTo>
                    <a:pt x="95321" y="164023"/>
                  </a:lnTo>
                  <a:lnTo>
                    <a:pt x="63283" y="171075"/>
                  </a:lnTo>
                  <a:lnTo>
                    <a:pt x="845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42116" y="3707494"/>
              <a:ext cx="96289" cy="192134"/>
            </a:xfrm>
            <a:custGeom>
              <a:avLst/>
              <a:gdLst/>
              <a:ahLst/>
              <a:cxnLst/>
              <a:rect l="0" t="0" r="0" b="0"/>
              <a:pathLst>
                <a:path w="96289" h="192134">
                  <a:moveTo>
                    <a:pt x="96288" y="9065"/>
                  </a:moveTo>
                  <a:lnTo>
                    <a:pt x="58810" y="732"/>
                  </a:lnTo>
                  <a:lnTo>
                    <a:pt x="46736" y="0"/>
                  </a:lnTo>
                  <a:lnTo>
                    <a:pt x="27081" y="5426"/>
                  </a:lnTo>
                  <a:lnTo>
                    <a:pt x="18565" y="10149"/>
                  </a:lnTo>
                  <a:lnTo>
                    <a:pt x="5982" y="24754"/>
                  </a:lnTo>
                  <a:lnTo>
                    <a:pt x="989" y="33563"/>
                  </a:lnTo>
                  <a:lnTo>
                    <a:pt x="0" y="41774"/>
                  </a:lnTo>
                  <a:lnTo>
                    <a:pt x="5141" y="57138"/>
                  </a:lnTo>
                  <a:lnTo>
                    <a:pt x="21188" y="78941"/>
                  </a:lnTo>
                  <a:lnTo>
                    <a:pt x="76718" y="119987"/>
                  </a:lnTo>
                  <a:lnTo>
                    <a:pt x="86811" y="137913"/>
                  </a:lnTo>
                  <a:lnTo>
                    <a:pt x="93480" y="173324"/>
                  </a:lnTo>
                  <a:lnTo>
                    <a:pt x="89736" y="181742"/>
                  </a:lnTo>
                  <a:lnTo>
                    <a:pt x="82562" y="187354"/>
                  </a:lnTo>
                  <a:lnTo>
                    <a:pt x="73099" y="191095"/>
                  </a:lnTo>
                  <a:lnTo>
                    <a:pt x="53227" y="192133"/>
                  </a:lnTo>
                  <a:lnTo>
                    <a:pt x="1531" y="188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71249" y="3726532"/>
              <a:ext cx="135612" cy="183481"/>
            </a:xfrm>
            <a:custGeom>
              <a:avLst/>
              <a:gdLst/>
              <a:ahLst/>
              <a:cxnLst/>
              <a:rect l="0" t="0" r="0" b="0"/>
              <a:pathLst>
                <a:path w="135612" h="183481">
                  <a:moveTo>
                    <a:pt x="82969" y="105841"/>
                  </a:moveTo>
                  <a:lnTo>
                    <a:pt x="91301" y="68363"/>
                  </a:lnTo>
                  <a:lnTo>
                    <a:pt x="90181" y="44730"/>
                  </a:lnTo>
                  <a:lnTo>
                    <a:pt x="81885" y="22529"/>
                  </a:lnTo>
                  <a:lnTo>
                    <a:pt x="67279" y="7202"/>
                  </a:lnTo>
                  <a:lnTo>
                    <a:pt x="58471" y="1477"/>
                  </a:lnTo>
                  <a:lnTo>
                    <a:pt x="50259" y="0"/>
                  </a:lnTo>
                  <a:lnTo>
                    <a:pt x="42445" y="1355"/>
                  </a:lnTo>
                  <a:lnTo>
                    <a:pt x="27523" y="9100"/>
                  </a:lnTo>
                  <a:lnTo>
                    <a:pt x="13092" y="20341"/>
                  </a:lnTo>
                  <a:lnTo>
                    <a:pt x="5119" y="39375"/>
                  </a:lnTo>
                  <a:lnTo>
                    <a:pt x="0" y="89722"/>
                  </a:lnTo>
                  <a:lnTo>
                    <a:pt x="8565" y="150793"/>
                  </a:lnTo>
                  <a:lnTo>
                    <a:pt x="19095" y="176122"/>
                  </a:lnTo>
                  <a:lnTo>
                    <a:pt x="25178" y="181941"/>
                  </a:lnTo>
                  <a:lnTo>
                    <a:pt x="31573" y="183480"/>
                  </a:lnTo>
                  <a:lnTo>
                    <a:pt x="38177" y="182167"/>
                  </a:lnTo>
                  <a:lnTo>
                    <a:pt x="51753" y="171349"/>
                  </a:lnTo>
                  <a:lnTo>
                    <a:pt x="58648" y="163551"/>
                  </a:lnTo>
                  <a:lnTo>
                    <a:pt x="66310" y="142408"/>
                  </a:lnTo>
                  <a:lnTo>
                    <a:pt x="68353" y="130219"/>
                  </a:lnTo>
                  <a:lnTo>
                    <a:pt x="70886" y="125602"/>
                  </a:lnTo>
                  <a:lnTo>
                    <a:pt x="73744" y="126034"/>
                  </a:lnTo>
                  <a:lnTo>
                    <a:pt x="76819" y="129831"/>
                  </a:lnTo>
                  <a:lnTo>
                    <a:pt x="97914" y="140765"/>
                  </a:lnTo>
                  <a:lnTo>
                    <a:pt x="113398" y="141640"/>
                  </a:lnTo>
                  <a:lnTo>
                    <a:pt x="135611" y="137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21911" y="3726376"/>
              <a:ext cx="111292" cy="139171"/>
            </a:xfrm>
            <a:custGeom>
              <a:avLst/>
              <a:gdLst/>
              <a:ahLst/>
              <a:cxnLst/>
              <a:rect l="0" t="0" r="0" b="0"/>
              <a:pathLst>
                <a:path w="111292" h="139171">
                  <a:moveTo>
                    <a:pt x="79705" y="42826"/>
                  </a:moveTo>
                  <a:lnTo>
                    <a:pt x="70130" y="18779"/>
                  </a:lnTo>
                  <a:lnTo>
                    <a:pt x="59462" y="4452"/>
                  </a:lnTo>
                  <a:lnTo>
                    <a:pt x="52171" y="866"/>
                  </a:lnTo>
                  <a:lnTo>
                    <a:pt x="34713" y="0"/>
                  </a:lnTo>
                  <a:lnTo>
                    <a:pt x="18375" y="6634"/>
                  </a:lnTo>
                  <a:lnTo>
                    <a:pt x="10742" y="11679"/>
                  </a:lnTo>
                  <a:lnTo>
                    <a:pt x="5654" y="19722"/>
                  </a:lnTo>
                  <a:lnTo>
                    <a:pt x="0" y="41136"/>
                  </a:lnTo>
                  <a:lnTo>
                    <a:pt x="4777" y="91842"/>
                  </a:lnTo>
                  <a:lnTo>
                    <a:pt x="10529" y="114913"/>
                  </a:lnTo>
                  <a:lnTo>
                    <a:pt x="16040" y="123640"/>
                  </a:lnTo>
                  <a:lnTo>
                    <a:pt x="31522" y="136455"/>
                  </a:lnTo>
                  <a:lnTo>
                    <a:pt x="40564" y="139170"/>
                  </a:lnTo>
                  <a:lnTo>
                    <a:pt x="59970" y="139068"/>
                  </a:lnTo>
                  <a:lnTo>
                    <a:pt x="77173" y="132003"/>
                  </a:lnTo>
                  <a:lnTo>
                    <a:pt x="111291" y="105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27612" y="3558632"/>
              <a:ext cx="131933" cy="284270"/>
            </a:xfrm>
            <a:custGeom>
              <a:avLst/>
              <a:gdLst/>
              <a:ahLst/>
              <a:cxnLst/>
              <a:rect l="0" t="0" r="0" b="0"/>
              <a:pathLst>
                <a:path w="131933" h="28427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7243" y="92998"/>
                  </a:lnTo>
                  <a:lnTo>
                    <a:pt x="22121" y="147744"/>
                  </a:lnTo>
                  <a:lnTo>
                    <a:pt x="33287" y="210399"/>
                  </a:lnTo>
                  <a:lnTo>
                    <a:pt x="36023" y="240805"/>
                  </a:lnTo>
                  <a:lnTo>
                    <a:pt x="42613" y="207850"/>
                  </a:lnTo>
                  <a:lnTo>
                    <a:pt x="57374" y="183768"/>
                  </a:lnTo>
                  <a:lnTo>
                    <a:pt x="63509" y="181003"/>
                  </a:lnTo>
                  <a:lnTo>
                    <a:pt x="69939" y="181500"/>
                  </a:lnTo>
                  <a:lnTo>
                    <a:pt x="76566" y="184171"/>
                  </a:lnTo>
                  <a:lnTo>
                    <a:pt x="97070" y="204698"/>
                  </a:lnTo>
                  <a:lnTo>
                    <a:pt x="124317" y="263621"/>
                  </a:lnTo>
                  <a:lnTo>
                    <a:pt x="13193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91130" y="3695502"/>
              <a:ext cx="90750" cy="147870"/>
            </a:xfrm>
            <a:custGeom>
              <a:avLst/>
              <a:gdLst/>
              <a:ahLst/>
              <a:cxnLst/>
              <a:rect l="0" t="0" r="0" b="0"/>
              <a:pathLst>
                <a:path w="90750" h="147870">
                  <a:moveTo>
                    <a:pt x="0" y="31586"/>
                  </a:moveTo>
                  <a:lnTo>
                    <a:pt x="0" y="90202"/>
                  </a:lnTo>
                  <a:lnTo>
                    <a:pt x="11178" y="124993"/>
                  </a:lnTo>
                  <a:lnTo>
                    <a:pt x="26025" y="140560"/>
                  </a:lnTo>
                  <a:lnTo>
                    <a:pt x="34897" y="146349"/>
                  </a:lnTo>
                  <a:lnTo>
                    <a:pt x="43152" y="147869"/>
                  </a:lnTo>
                  <a:lnTo>
                    <a:pt x="50995" y="146543"/>
                  </a:lnTo>
                  <a:lnTo>
                    <a:pt x="58563" y="143319"/>
                  </a:lnTo>
                  <a:lnTo>
                    <a:pt x="80392" y="122014"/>
                  </a:lnTo>
                  <a:lnTo>
                    <a:pt x="88372" y="100242"/>
                  </a:lnTo>
                  <a:lnTo>
                    <a:pt x="90749" y="76137"/>
                  </a:lnTo>
                  <a:lnTo>
                    <a:pt x="77718" y="1425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29185" y="3695502"/>
              <a:ext cx="93824" cy="147400"/>
            </a:xfrm>
            <a:custGeom>
              <a:avLst/>
              <a:gdLst/>
              <a:ahLst/>
              <a:cxnLst/>
              <a:rect l="0" t="0" r="0" b="0"/>
              <a:pathLst>
                <a:path w="93824" h="147400">
                  <a:moveTo>
                    <a:pt x="61986" y="0"/>
                  </a:moveTo>
                  <a:lnTo>
                    <a:pt x="19294" y="3120"/>
                  </a:lnTo>
                  <a:lnTo>
                    <a:pt x="8958" y="5589"/>
                  </a:lnTo>
                  <a:lnTo>
                    <a:pt x="3237" y="10745"/>
                  </a:lnTo>
                  <a:lnTo>
                    <a:pt x="593" y="17692"/>
                  </a:lnTo>
                  <a:lnTo>
                    <a:pt x="0" y="25833"/>
                  </a:lnTo>
                  <a:lnTo>
                    <a:pt x="5581" y="41117"/>
                  </a:lnTo>
                  <a:lnTo>
                    <a:pt x="10345" y="48468"/>
                  </a:lnTo>
                  <a:lnTo>
                    <a:pt x="24996" y="59756"/>
                  </a:lnTo>
                  <a:lnTo>
                    <a:pt x="88282" y="93127"/>
                  </a:lnTo>
                  <a:lnTo>
                    <a:pt x="92385" y="100689"/>
                  </a:lnTo>
                  <a:lnTo>
                    <a:pt x="93823" y="118450"/>
                  </a:lnTo>
                  <a:lnTo>
                    <a:pt x="90230" y="125760"/>
                  </a:lnTo>
                  <a:lnTo>
                    <a:pt x="76878" y="137002"/>
                  </a:lnTo>
                  <a:lnTo>
                    <a:pt x="1987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225914" y="3505989"/>
            <a:ext cx="639231" cy="357970"/>
            <a:chOff x="8225914" y="3505989"/>
            <a:chExt cx="639231" cy="357970"/>
          </a:xfrm>
        </p:grpSpPr>
        <p:sp>
          <p:nvSpPr>
            <p:cNvPr id="98" name="Freeform 97"/>
            <p:cNvSpPr/>
            <p:nvPr/>
          </p:nvSpPr>
          <p:spPr>
            <a:xfrm>
              <a:off x="8225914" y="3660715"/>
              <a:ext cx="123435" cy="187898"/>
            </a:xfrm>
            <a:custGeom>
              <a:avLst/>
              <a:gdLst/>
              <a:ahLst/>
              <a:cxnLst/>
              <a:rect l="0" t="0" r="0" b="0"/>
              <a:pathLst>
                <a:path w="123435" h="187898">
                  <a:moveTo>
                    <a:pt x="28428" y="76901"/>
                  </a:moveTo>
                  <a:lnTo>
                    <a:pt x="39607" y="88080"/>
                  </a:lnTo>
                  <a:lnTo>
                    <a:pt x="46409" y="90203"/>
                  </a:lnTo>
                  <a:lnTo>
                    <a:pt x="72750" y="87601"/>
                  </a:lnTo>
                  <a:lnTo>
                    <a:pt x="101611" y="78252"/>
                  </a:lnTo>
                  <a:lnTo>
                    <a:pt x="117886" y="67363"/>
                  </a:lnTo>
                  <a:lnTo>
                    <a:pt x="121991" y="60014"/>
                  </a:lnTo>
                  <a:lnTo>
                    <a:pt x="123434" y="42489"/>
                  </a:lnTo>
                  <a:lnTo>
                    <a:pt x="117056" y="26122"/>
                  </a:lnTo>
                  <a:lnTo>
                    <a:pt x="112080" y="18482"/>
                  </a:lnTo>
                  <a:lnTo>
                    <a:pt x="97192" y="6873"/>
                  </a:lnTo>
                  <a:lnTo>
                    <a:pt x="88309" y="2140"/>
                  </a:lnTo>
                  <a:lnTo>
                    <a:pt x="65961" y="0"/>
                  </a:lnTo>
                  <a:lnTo>
                    <a:pt x="42769" y="4119"/>
                  </a:lnTo>
                  <a:lnTo>
                    <a:pt x="24663" y="13748"/>
                  </a:lnTo>
                  <a:lnTo>
                    <a:pt x="11936" y="32065"/>
                  </a:lnTo>
                  <a:lnTo>
                    <a:pt x="3551" y="55805"/>
                  </a:lnTo>
                  <a:lnTo>
                    <a:pt x="0" y="94307"/>
                  </a:lnTo>
                  <a:lnTo>
                    <a:pt x="11759" y="150120"/>
                  </a:lnTo>
                  <a:lnTo>
                    <a:pt x="24529" y="168324"/>
                  </a:lnTo>
                  <a:lnTo>
                    <a:pt x="32848" y="176455"/>
                  </a:lnTo>
                  <a:lnTo>
                    <a:pt x="54569" y="185488"/>
                  </a:lnTo>
                  <a:lnTo>
                    <a:pt x="66912" y="187897"/>
                  </a:lnTo>
                  <a:lnTo>
                    <a:pt x="86866" y="184334"/>
                  </a:lnTo>
                  <a:lnTo>
                    <a:pt x="123184" y="171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33327" y="351651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4939" y="58617"/>
                  </a:lnTo>
                  <a:lnTo>
                    <a:pt x="1463" y="104585"/>
                  </a:lnTo>
                  <a:lnTo>
                    <a:pt x="433" y="160840"/>
                  </a:lnTo>
                  <a:lnTo>
                    <a:pt x="128" y="216372"/>
                  </a:lnTo>
                  <a:lnTo>
                    <a:pt x="25" y="279133"/>
                  </a:lnTo>
                  <a:lnTo>
                    <a:pt x="4" y="32723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49098" y="366391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647" y="16788"/>
                  </a:lnTo>
                  <a:lnTo>
                    <a:pt x="33321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97656" y="3505989"/>
              <a:ext cx="14656" cy="315856"/>
            </a:xfrm>
            <a:custGeom>
              <a:avLst/>
              <a:gdLst/>
              <a:ahLst/>
              <a:cxnLst/>
              <a:rect l="0" t="0" r="0" b="0"/>
              <a:pathLst>
                <a:path w="14656" h="315856">
                  <a:moveTo>
                    <a:pt x="14655" y="0"/>
                  </a:moveTo>
                  <a:lnTo>
                    <a:pt x="0" y="49552"/>
                  </a:lnTo>
                  <a:lnTo>
                    <a:pt x="2098" y="112127"/>
                  </a:lnTo>
                  <a:lnTo>
                    <a:pt x="3525" y="169314"/>
                  </a:lnTo>
                  <a:lnTo>
                    <a:pt x="3948" y="222653"/>
                  </a:lnTo>
                  <a:lnTo>
                    <a:pt x="7211" y="280070"/>
                  </a:lnTo>
                  <a:lnTo>
                    <a:pt x="1465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17554" y="362180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495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07067" y="3617890"/>
              <a:ext cx="158078" cy="214484"/>
            </a:xfrm>
            <a:custGeom>
              <a:avLst/>
              <a:gdLst/>
              <a:ahLst/>
              <a:cxnLst/>
              <a:rect l="0" t="0" r="0" b="0"/>
              <a:pathLst>
                <a:path w="158078" h="214484">
                  <a:moveTo>
                    <a:pt x="136871" y="24970"/>
                  </a:moveTo>
                  <a:lnTo>
                    <a:pt x="118890" y="9329"/>
                  </a:lnTo>
                  <a:lnTo>
                    <a:pt x="101973" y="1251"/>
                  </a:lnTo>
                  <a:lnTo>
                    <a:pt x="82756" y="0"/>
                  </a:lnTo>
                  <a:lnTo>
                    <a:pt x="62517" y="4514"/>
                  </a:lnTo>
                  <a:lnTo>
                    <a:pt x="41824" y="14318"/>
                  </a:lnTo>
                  <a:lnTo>
                    <a:pt x="27168" y="29594"/>
                  </a:lnTo>
                  <a:lnTo>
                    <a:pt x="21621" y="38581"/>
                  </a:lnTo>
                  <a:lnTo>
                    <a:pt x="18578" y="57925"/>
                  </a:lnTo>
                  <a:lnTo>
                    <a:pt x="19404" y="67997"/>
                  </a:lnTo>
                  <a:lnTo>
                    <a:pt x="26561" y="85427"/>
                  </a:lnTo>
                  <a:lnTo>
                    <a:pt x="31746" y="93351"/>
                  </a:lnTo>
                  <a:lnTo>
                    <a:pt x="49984" y="105274"/>
                  </a:lnTo>
                  <a:lnTo>
                    <a:pt x="104935" y="126229"/>
                  </a:lnTo>
                  <a:lnTo>
                    <a:pt x="135597" y="138290"/>
                  </a:lnTo>
                  <a:lnTo>
                    <a:pt x="152293" y="149814"/>
                  </a:lnTo>
                  <a:lnTo>
                    <a:pt x="156510" y="157332"/>
                  </a:lnTo>
                  <a:lnTo>
                    <a:pt x="158077" y="175044"/>
                  </a:lnTo>
                  <a:lnTo>
                    <a:pt x="154518" y="182341"/>
                  </a:lnTo>
                  <a:lnTo>
                    <a:pt x="141205" y="193568"/>
                  </a:lnTo>
                  <a:lnTo>
                    <a:pt x="108389" y="206466"/>
                  </a:lnTo>
                  <a:lnTo>
                    <a:pt x="49314" y="212899"/>
                  </a:lnTo>
                  <a:lnTo>
                    <a:pt x="0" y="2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9043979" y="3507171"/>
            <a:ext cx="337461" cy="188332"/>
          </a:xfrm>
          <a:custGeom>
            <a:avLst/>
            <a:gdLst/>
            <a:ahLst/>
            <a:cxnLst/>
            <a:rect l="0" t="0" r="0" b="0"/>
            <a:pathLst>
              <a:path w="337461" h="188332">
                <a:moveTo>
                  <a:pt x="0" y="156746"/>
                </a:moveTo>
                <a:lnTo>
                  <a:pt x="16768" y="145567"/>
                </a:lnTo>
                <a:lnTo>
                  <a:pt x="68346" y="136470"/>
                </a:lnTo>
                <a:lnTo>
                  <a:pt x="131226" y="121292"/>
                </a:lnTo>
                <a:lnTo>
                  <a:pt x="186275" y="115947"/>
                </a:lnTo>
                <a:lnTo>
                  <a:pt x="242209" y="114892"/>
                </a:lnTo>
                <a:lnTo>
                  <a:pt x="298318" y="109094"/>
                </a:lnTo>
                <a:lnTo>
                  <a:pt x="306503" y="103921"/>
                </a:lnTo>
                <a:lnTo>
                  <a:pt x="310791" y="96963"/>
                </a:lnTo>
                <a:lnTo>
                  <a:pt x="312479" y="88814"/>
                </a:lnTo>
                <a:lnTo>
                  <a:pt x="311265" y="81042"/>
                </a:lnTo>
                <a:lnTo>
                  <a:pt x="303676" y="66168"/>
                </a:lnTo>
                <a:lnTo>
                  <a:pt x="252483" y="9373"/>
                </a:lnTo>
                <a:lnTo>
                  <a:pt x="243236" y="0"/>
                </a:lnTo>
                <a:lnTo>
                  <a:pt x="298240" y="63238"/>
                </a:lnTo>
                <a:lnTo>
                  <a:pt x="332002" y="104350"/>
                </a:lnTo>
                <a:lnTo>
                  <a:pt x="337460" y="125270"/>
                </a:lnTo>
                <a:lnTo>
                  <a:pt x="337277" y="135762"/>
                </a:lnTo>
                <a:lnTo>
                  <a:pt x="332476" y="143926"/>
                </a:lnTo>
                <a:lnTo>
                  <a:pt x="314663" y="156118"/>
                </a:lnTo>
                <a:lnTo>
                  <a:pt x="252684" y="1883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7591046" y="4028600"/>
            <a:ext cx="915981" cy="343574"/>
            <a:chOff x="7591046" y="4028600"/>
            <a:chExt cx="915981" cy="343574"/>
          </a:xfrm>
        </p:grpSpPr>
        <p:sp>
          <p:nvSpPr>
            <p:cNvPr id="106" name="Freeform 105"/>
            <p:cNvSpPr/>
            <p:nvPr/>
          </p:nvSpPr>
          <p:spPr>
            <a:xfrm>
              <a:off x="7727917" y="408505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20" y="178430"/>
                  </a:lnTo>
                  <a:lnTo>
                    <a:pt x="9065" y="23502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91046" y="4028600"/>
              <a:ext cx="218810" cy="343574"/>
            </a:xfrm>
            <a:custGeom>
              <a:avLst/>
              <a:gdLst/>
              <a:ahLst/>
              <a:cxnLst/>
              <a:rect l="0" t="0" r="0" b="0"/>
              <a:pathLst>
                <a:path w="218810" h="343574">
                  <a:moveTo>
                    <a:pt x="0" y="77514"/>
                  </a:moveTo>
                  <a:lnTo>
                    <a:pt x="20244" y="33551"/>
                  </a:lnTo>
                  <a:lnTo>
                    <a:pt x="35903" y="19760"/>
                  </a:lnTo>
                  <a:lnTo>
                    <a:pt x="80142" y="1375"/>
                  </a:lnTo>
                  <a:lnTo>
                    <a:pt x="103469" y="0"/>
                  </a:lnTo>
                  <a:lnTo>
                    <a:pt x="124366" y="4459"/>
                  </a:lnTo>
                  <a:lnTo>
                    <a:pt x="149283" y="20123"/>
                  </a:lnTo>
                  <a:lnTo>
                    <a:pt x="164224" y="32900"/>
                  </a:lnTo>
                  <a:lnTo>
                    <a:pt x="172425" y="52616"/>
                  </a:lnTo>
                  <a:lnTo>
                    <a:pt x="174899" y="75807"/>
                  </a:lnTo>
                  <a:lnTo>
                    <a:pt x="172100" y="97812"/>
                  </a:lnTo>
                  <a:lnTo>
                    <a:pt x="158358" y="129931"/>
                  </a:lnTo>
                  <a:lnTo>
                    <a:pt x="131367" y="160311"/>
                  </a:lnTo>
                  <a:lnTo>
                    <a:pt x="133201" y="161958"/>
                  </a:lnTo>
                  <a:lnTo>
                    <a:pt x="144599" y="163008"/>
                  </a:lnTo>
                  <a:lnTo>
                    <a:pt x="161362" y="167374"/>
                  </a:lnTo>
                  <a:lnTo>
                    <a:pt x="177392" y="179453"/>
                  </a:lnTo>
                  <a:lnTo>
                    <a:pt x="191145" y="196519"/>
                  </a:lnTo>
                  <a:lnTo>
                    <a:pt x="213370" y="251979"/>
                  </a:lnTo>
                  <a:lnTo>
                    <a:pt x="218809" y="292334"/>
                  </a:lnTo>
                  <a:lnTo>
                    <a:pt x="213842" y="313759"/>
                  </a:lnTo>
                  <a:lnTo>
                    <a:pt x="209242" y="322748"/>
                  </a:lnTo>
                  <a:lnTo>
                    <a:pt x="194772" y="335856"/>
                  </a:lnTo>
                  <a:lnTo>
                    <a:pt x="186001" y="340989"/>
                  </a:lnTo>
                  <a:lnTo>
                    <a:pt x="163776" y="343573"/>
                  </a:lnTo>
                  <a:lnTo>
                    <a:pt x="104886" y="333865"/>
                  </a:lnTo>
                  <a:lnTo>
                    <a:pt x="52643" y="330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37244" y="4211399"/>
              <a:ext cx="115034" cy="142431"/>
            </a:xfrm>
            <a:custGeom>
              <a:avLst/>
              <a:gdLst/>
              <a:ahLst/>
              <a:cxnLst/>
              <a:rect l="0" t="0" r="0" b="0"/>
              <a:pathLst>
                <a:path w="115034" h="142431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10498" y="29308"/>
                  </a:lnTo>
                  <a:lnTo>
                    <a:pt x="2420" y="52020"/>
                  </a:lnTo>
                  <a:lnTo>
                    <a:pt x="0" y="79272"/>
                  </a:lnTo>
                  <a:lnTo>
                    <a:pt x="2823" y="103082"/>
                  </a:lnTo>
                  <a:lnTo>
                    <a:pt x="11097" y="122243"/>
                  </a:lnTo>
                  <a:lnTo>
                    <a:pt x="16579" y="130628"/>
                  </a:lnTo>
                  <a:lnTo>
                    <a:pt x="24914" y="136218"/>
                  </a:lnTo>
                  <a:lnTo>
                    <a:pt x="46652" y="142430"/>
                  </a:lnTo>
                  <a:lnTo>
                    <a:pt x="56660" y="141746"/>
                  </a:lnTo>
                  <a:lnTo>
                    <a:pt x="74019" y="134748"/>
                  </a:lnTo>
                  <a:lnTo>
                    <a:pt x="96946" y="112065"/>
                  </a:lnTo>
                  <a:lnTo>
                    <a:pt x="112968" y="83117"/>
                  </a:lnTo>
                  <a:lnTo>
                    <a:pt x="115033" y="62677"/>
                  </a:lnTo>
                  <a:lnTo>
                    <a:pt x="110881" y="43064"/>
                  </a:lnTo>
                  <a:lnTo>
                    <a:pt x="101237" y="26548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69951" y="4194732"/>
              <a:ext cx="135615" cy="128250"/>
            </a:xfrm>
            <a:custGeom>
              <a:avLst/>
              <a:gdLst/>
              <a:ahLst/>
              <a:cxnLst/>
              <a:rect l="0" t="0" r="0" b="0"/>
              <a:pathLst>
                <a:path w="135615" h="128250">
                  <a:moveTo>
                    <a:pt x="105406" y="27195"/>
                  </a:moveTo>
                  <a:lnTo>
                    <a:pt x="94228" y="10427"/>
                  </a:lnTo>
                  <a:lnTo>
                    <a:pt x="86255" y="5488"/>
                  </a:lnTo>
                  <a:lnTo>
                    <a:pt x="64919" y="0"/>
                  </a:lnTo>
                  <a:lnTo>
                    <a:pt x="32189" y="2500"/>
                  </a:lnTo>
                  <a:lnTo>
                    <a:pt x="13984" y="10760"/>
                  </a:lnTo>
                  <a:lnTo>
                    <a:pt x="5853" y="16239"/>
                  </a:lnTo>
                  <a:lnTo>
                    <a:pt x="1603" y="23400"/>
                  </a:lnTo>
                  <a:lnTo>
                    <a:pt x="0" y="40717"/>
                  </a:lnTo>
                  <a:lnTo>
                    <a:pt x="3550" y="47908"/>
                  </a:lnTo>
                  <a:lnTo>
                    <a:pt x="16853" y="59018"/>
                  </a:lnTo>
                  <a:lnTo>
                    <a:pt x="74365" y="83060"/>
                  </a:lnTo>
                  <a:lnTo>
                    <a:pt x="120938" y="92433"/>
                  </a:lnTo>
                  <a:lnTo>
                    <a:pt x="134926" y="106492"/>
                  </a:lnTo>
                  <a:lnTo>
                    <a:pt x="135614" y="112815"/>
                  </a:lnTo>
                  <a:lnTo>
                    <a:pt x="132565" y="118200"/>
                  </a:lnTo>
                  <a:lnTo>
                    <a:pt x="127021" y="122960"/>
                  </a:lnTo>
                  <a:lnTo>
                    <a:pt x="108384" y="128249"/>
                  </a:lnTo>
                  <a:lnTo>
                    <a:pt x="71583" y="128107"/>
                  </a:lnTo>
                  <a:lnTo>
                    <a:pt x="10650" y="121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175053" y="4032414"/>
              <a:ext cx="5590" cy="284271"/>
            </a:xfrm>
            <a:custGeom>
              <a:avLst/>
              <a:gdLst/>
              <a:ahLst/>
              <a:cxnLst/>
              <a:rect l="0" t="0" r="0" b="0"/>
              <a:pathLst>
                <a:path w="5590" h="284271">
                  <a:moveTo>
                    <a:pt x="5589" y="0"/>
                  </a:moveTo>
                  <a:lnTo>
                    <a:pt x="0" y="16768"/>
                  </a:lnTo>
                  <a:lnTo>
                    <a:pt x="3271" y="76752"/>
                  </a:lnTo>
                  <a:lnTo>
                    <a:pt x="5132" y="136087"/>
                  </a:lnTo>
                  <a:lnTo>
                    <a:pt x="5498" y="192868"/>
                  </a:lnTo>
                  <a:lnTo>
                    <a:pt x="5571" y="246804"/>
                  </a:lnTo>
                  <a:lnTo>
                    <a:pt x="558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75357" y="412717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5218" y="10722"/>
                  </a:lnTo>
                  <a:lnTo>
                    <a:pt x="19599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16841" y="4211399"/>
              <a:ext cx="106900" cy="126456"/>
            </a:xfrm>
            <a:custGeom>
              <a:avLst/>
              <a:gdLst/>
              <a:ahLst/>
              <a:cxnLst/>
              <a:rect l="0" t="0" r="0" b="0"/>
              <a:pathLst>
                <a:path w="106900" h="126456">
                  <a:moveTo>
                    <a:pt x="79615" y="21056"/>
                  </a:moveTo>
                  <a:lnTo>
                    <a:pt x="62847" y="15467"/>
                  </a:lnTo>
                  <a:lnTo>
                    <a:pt x="45256" y="15843"/>
                  </a:lnTo>
                  <a:lnTo>
                    <a:pt x="26910" y="21079"/>
                  </a:lnTo>
                  <a:lnTo>
                    <a:pt x="10956" y="31205"/>
                  </a:lnTo>
                  <a:lnTo>
                    <a:pt x="5767" y="39521"/>
                  </a:lnTo>
                  <a:lnTo>
                    <a:pt x="0" y="61238"/>
                  </a:lnTo>
                  <a:lnTo>
                    <a:pt x="2343" y="94183"/>
                  </a:lnTo>
                  <a:lnTo>
                    <a:pt x="10566" y="112439"/>
                  </a:lnTo>
                  <a:lnTo>
                    <a:pt x="16035" y="120583"/>
                  </a:lnTo>
                  <a:lnTo>
                    <a:pt x="23190" y="124842"/>
                  </a:lnTo>
                  <a:lnTo>
                    <a:pt x="40499" y="126455"/>
                  </a:lnTo>
                  <a:lnTo>
                    <a:pt x="69975" y="120786"/>
                  </a:lnTo>
                  <a:lnTo>
                    <a:pt x="87418" y="108664"/>
                  </a:lnTo>
                  <a:lnTo>
                    <a:pt x="95346" y="100519"/>
                  </a:lnTo>
                  <a:lnTo>
                    <a:pt x="104154" y="78990"/>
                  </a:lnTo>
                  <a:lnTo>
                    <a:pt x="106899" y="54994"/>
                  </a:lnTo>
                  <a:lnTo>
                    <a:pt x="101867" y="24093"/>
                  </a:lnTo>
                  <a:lnTo>
                    <a:pt x="901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62137" y="4179845"/>
              <a:ext cx="144890" cy="179536"/>
            </a:xfrm>
            <a:custGeom>
              <a:avLst/>
              <a:gdLst/>
              <a:ahLst/>
              <a:cxnLst/>
              <a:rect l="0" t="0" r="0" b="0"/>
              <a:pathLst>
                <a:path w="144890" h="179536">
                  <a:moveTo>
                    <a:pt x="8018" y="94725"/>
                  </a:moveTo>
                  <a:lnTo>
                    <a:pt x="24807" y="149769"/>
                  </a:lnTo>
                  <a:lnTo>
                    <a:pt x="27178" y="174561"/>
                  </a:lnTo>
                  <a:lnTo>
                    <a:pt x="26641" y="179535"/>
                  </a:lnTo>
                  <a:lnTo>
                    <a:pt x="25113" y="179341"/>
                  </a:lnTo>
                  <a:lnTo>
                    <a:pt x="14255" y="153813"/>
                  </a:lnTo>
                  <a:lnTo>
                    <a:pt x="2014" y="99334"/>
                  </a:lnTo>
                  <a:lnTo>
                    <a:pt x="0" y="57616"/>
                  </a:lnTo>
                  <a:lnTo>
                    <a:pt x="3674" y="33778"/>
                  </a:lnTo>
                  <a:lnTo>
                    <a:pt x="12327" y="14605"/>
                  </a:lnTo>
                  <a:lnTo>
                    <a:pt x="17910" y="6216"/>
                  </a:lnTo>
                  <a:lnTo>
                    <a:pt x="25141" y="1794"/>
                  </a:lnTo>
                  <a:lnTo>
                    <a:pt x="42535" y="0"/>
                  </a:lnTo>
                  <a:lnTo>
                    <a:pt x="72058" y="5567"/>
                  </a:lnTo>
                  <a:lnTo>
                    <a:pt x="79957" y="10720"/>
                  </a:lnTo>
                  <a:lnTo>
                    <a:pt x="116259" y="56847"/>
                  </a:lnTo>
                  <a:lnTo>
                    <a:pt x="137334" y="105811"/>
                  </a:lnTo>
                  <a:lnTo>
                    <a:pt x="144889" y="157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134198" y="4932276"/>
            <a:ext cx="555942" cy="289943"/>
            <a:chOff x="6134198" y="4932276"/>
            <a:chExt cx="555942" cy="289943"/>
          </a:xfrm>
        </p:grpSpPr>
        <p:sp>
          <p:nvSpPr>
            <p:cNvPr id="115" name="Freeform 114"/>
            <p:cNvSpPr/>
            <p:nvPr/>
          </p:nvSpPr>
          <p:spPr>
            <a:xfrm>
              <a:off x="6134198" y="4952784"/>
              <a:ext cx="151316" cy="269435"/>
            </a:xfrm>
            <a:custGeom>
              <a:avLst/>
              <a:gdLst/>
              <a:ahLst/>
              <a:cxnLst/>
              <a:rect l="0" t="0" r="0" b="0"/>
              <a:pathLst>
                <a:path w="151316" h="269435">
                  <a:moveTo>
                    <a:pt x="98672" y="27195"/>
                  </a:moveTo>
                  <a:lnTo>
                    <a:pt x="87494" y="10427"/>
                  </a:lnTo>
                  <a:lnTo>
                    <a:pt x="79522" y="5488"/>
                  </a:lnTo>
                  <a:lnTo>
                    <a:pt x="58186" y="0"/>
                  </a:lnTo>
                  <a:lnTo>
                    <a:pt x="48284" y="2046"/>
                  </a:lnTo>
                  <a:lnTo>
                    <a:pt x="31044" y="13678"/>
                  </a:lnTo>
                  <a:lnTo>
                    <a:pt x="18703" y="33666"/>
                  </a:lnTo>
                  <a:lnTo>
                    <a:pt x="1248" y="84625"/>
                  </a:lnTo>
                  <a:lnTo>
                    <a:pt x="0" y="108871"/>
                  </a:lnTo>
                  <a:lnTo>
                    <a:pt x="8732" y="164211"/>
                  </a:lnTo>
                  <a:lnTo>
                    <a:pt x="22891" y="214657"/>
                  </a:lnTo>
                  <a:lnTo>
                    <a:pt x="47005" y="255297"/>
                  </a:lnTo>
                  <a:lnTo>
                    <a:pt x="53699" y="263491"/>
                  </a:lnTo>
                  <a:lnTo>
                    <a:pt x="61671" y="267784"/>
                  </a:lnTo>
                  <a:lnTo>
                    <a:pt x="79887" y="269434"/>
                  </a:lnTo>
                  <a:lnTo>
                    <a:pt x="96563" y="263148"/>
                  </a:lnTo>
                  <a:lnTo>
                    <a:pt x="126331" y="240049"/>
                  </a:lnTo>
                  <a:lnTo>
                    <a:pt x="151315" y="2061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80269" y="4979979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1"/>
                  </a:lnTo>
                  <a:lnTo>
                    <a:pt x="0" y="2117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74984" y="4932276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8" y="0"/>
                  </a:lnTo>
                  <a:lnTo>
                    <a:pt x="134098" y="376"/>
                  </a:lnTo>
                  <a:lnTo>
                    <a:pt x="75458" y="12138"/>
                  </a:lnTo>
                  <a:lnTo>
                    <a:pt x="26950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64497" y="5030348"/>
              <a:ext cx="225643" cy="139145"/>
            </a:xfrm>
            <a:custGeom>
              <a:avLst/>
              <a:gdLst/>
              <a:ahLst/>
              <a:cxnLst/>
              <a:rect l="0" t="0" r="0" b="0"/>
              <a:pathLst>
                <a:path w="225643" h="139145">
                  <a:moveTo>
                    <a:pt x="0" y="54916"/>
                  </a:moveTo>
                  <a:lnTo>
                    <a:pt x="58617" y="63981"/>
                  </a:lnTo>
                  <a:lnTo>
                    <a:pt x="112791" y="63986"/>
                  </a:lnTo>
                  <a:lnTo>
                    <a:pt x="168552" y="57054"/>
                  </a:lnTo>
                  <a:lnTo>
                    <a:pt x="219038" y="49749"/>
                  </a:lnTo>
                  <a:lnTo>
                    <a:pt x="224404" y="45622"/>
                  </a:lnTo>
                  <a:lnTo>
                    <a:pt x="225642" y="40531"/>
                  </a:lnTo>
                  <a:lnTo>
                    <a:pt x="224128" y="34798"/>
                  </a:lnTo>
                  <a:lnTo>
                    <a:pt x="210818" y="15550"/>
                  </a:lnTo>
                  <a:lnTo>
                    <a:pt x="186467" y="618"/>
                  </a:lnTo>
                  <a:lnTo>
                    <a:pt x="182803" y="0"/>
                  </a:lnTo>
                  <a:lnTo>
                    <a:pt x="182700" y="1928"/>
                  </a:lnTo>
                  <a:lnTo>
                    <a:pt x="212833" y="47063"/>
                  </a:lnTo>
                  <a:lnTo>
                    <a:pt x="213248" y="55530"/>
                  </a:lnTo>
                  <a:lnTo>
                    <a:pt x="207471" y="71177"/>
                  </a:lnTo>
                  <a:lnTo>
                    <a:pt x="160789" y="125446"/>
                  </a:lnTo>
                  <a:lnTo>
                    <a:pt x="147399" y="139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834501" y="4850474"/>
            <a:ext cx="1761355" cy="405659"/>
            <a:chOff x="6834501" y="4850474"/>
            <a:chExt cx="1761355" cy="405659"/>
          </a:xfrm>
        </p:grpSpPr>
        <p:sp>
          <p:nvSpPr>
            <p:cNvPr id="120" name="Freeform 119"/>
            <p:cNvSpPr/>
            <p:nvPr/>
          </p:nvSpPr>
          <p:spPr>
            <a:xfrm>
              <a:off x="6834501" y="4850474"/>
              <a:ext cx="198536" cy="405659"/>
            </a:xfrm>
            <a:custGeom>
              <a:avLst/>
              <a:gdLst/>
              <a:ahLst/>
              <a:cxnLst/>
              <a:rect l="0" t="0" r="0" b="0"/>
              <a:pathLst>
                <a:path w="198536" h="405659">
                  <a:moveTo>
                    <a:pt x="198535" y="87391"/>
                  </a:moveTo>
                  <a:lnTo>
                    <a:pt x="178291" y="43428"/>
                  </a:lnTo>
                  <a:lnTo>
                    <a:pt x="159131" y="18733"/>
                  </a:lnTo>
                  <a:lnTo>
                    <a:pt x="133048" y="2187"/>
                  </a:lnTo>
                  <a:lnTo>
                    <a:pt x="113277" y="0"/>
                  </a:lnTo>
                  <a:lnTo>
                    <a:pt x="93962" y="4097"/>
                  </a:lnTo>
                  <a:lnTo>
                    <a:pt x="77579" y="13717"/>
                  </a:lnTo>
                  <a:lnTo>
                    <a:pt x="55201" y="37876"/>
                  </a:lnTo>
                  <a:lnTo>
                    <a:pt x="22744" y="96136"/>
                  </a:lnTo>
                  <a:lnTo>
                    <a:pt x="15121" y="119354"/>
                  </a:lnTo>
                  <a:lnTo>
                    <a:pt x="7107" y="172386"/>
                  </a:lnTo>
                  <a:lnTo>
                    <a:pt x="195" y="233512"/>
                  </a:lnTo>
                  <a:lnTo>
                    <a:pt x="0" y="292336"/>
                  </a:lnTo>
                  <a:lnTo>
                    <a:pt x="13192" y="349863"/>
                  </a:lnTo>
                  <a:lnTo>
                    <a:pt x="28845" y="381969"/>
                  </a:lnTo>
                  <a:lnTo>
                    <a:pt x="44738" y="396909"/>
                  </a:lnTo>
                  <a:lnTo>
                    <a:pt x="53890" y="402531"/>
                  </a:lnTo>
                  <a:lnTo>
                    <a:pt x="76536" y="405658"/>
                  </a:lnTo>
                  <a:lnTo>
                    <a:pt x="101029" y="401978"/>
                  </a:lnTo>
                  <a:lnTo>
                    <a:pt x="139110" y="383672"/>
                  </a:lnTo>
                  <a:lnTo>
                    <a:pt x="156421" y="3716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04720" y="5058618"/>
              <a:ext cx="119032" cy="163651"/>
            </a:xfrm>
            <a:custGeom>
              <a:avLst/>
              <a:gdLst/>
              <a:ahLst/>
              <a:cxnLst/>
              <a:rect l="0" t="0" r="0" b="0"/>
              <a:pathLst>
                <a:path w="119032" h="163651">
                  <a:moveTo>
                    <a:pt x="70430" y="5589"/>
                  </a:moveTo>
                  <a:lnTo>
                    <a:pt x="53663" y="0"/>
                  </a:lnTo>
                  <a:lnTo>
                    <a:pt x="36071" y="3495"/>
                  </a:lnTo>
                  <a:lnTo>
                    <a:pt x="26467" y="7702"/>
                  </a:lnTo>
                  <a:lnTo>
                    <a:pt x="12677" y="21736"/>
                  </a:lnTo>
                  <a:lnTo>
                    <a:pt x="3818" y="40841"/>
                  </a:lnTo>
                  <a:lnTo>
                    <a:pt x="0" y="76735"/>
                  </a:lnTo>
                  <a:lnTo>
                    <a:pt x="11661" y="131595"/>
                  </a:lnTo>
                  <a:lnTo>
                    <a:pt x="24423" y="149719"/>
                  </a:lnTo>
                  <a:lnTo>
                    <a:pt x="32740" y="157827"/>
                  </a:lnTo>
                  <a:lnTo>
                    <a:pt x="41794" y="162064"/>
                  </a:lnTo>
                  <a:lnTo>
                    <a:pt x="61213" y="163650"/>
                  </a:lnTo>
                  <a:lnTo>
                    <a:pt x="78422" y="157337"/>
                  </a:lnTo>
                  <a:lnTo>
                    <a:pt x="93869" y="145562"/>
                  </a:lnTo>
                  <a:lnTo>
                    <a:pt x="108533" y="128630"/>
                  </a:lnTo>
                  <a:lnTo>
                    <a:pt x="116611" y="106288"/>
                  </a:lnTo>
                  <a:lnTo>
                    <a:pt x="119031" y="81929"/>
                  </a:lnTo>
                  <a:lnTo>
                    <a:pt x="116207" y="59405"/>
                  </a:lnTo>
                  <a:lnTo>
                    <a:pt x="107933" y="40816"/>
                  </a:lnTo>
                  <a:lnTo>
                    <a:pt x="97626" y="27094"/>
                  </a:lnTo>
                  <a:lnTo>
                    <a:pt x="80959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48849" y="5083905"/>
              <a:ext cx="126344" cy="149341"/>
            </a:xfrm>
            <a:custGeom>
              <a:avLst/>
              <a:gdLst/>
              <a:ahLst/>
              <a:cxnLst/>
              <a:rect l="0" t="0" r="0" b="0"/>
              <a:pathLst>
                <a:path w="126344" h="149341">
                  <a:moveTo>
                    <a:pt x="0" y="64530"/>
                  </a:moveTo>
                  <a:lnTo>
                    <a:pt x="16789" y="119575"/>
                  </a:lnTo>
                  <a:lnTo>
                    <a:pt x="19160" y="144366"/>
                  </a:lnTo>
                  <a:lnTo>
                    <a:pt x="18623" y="149340"/>
                  </a:lnTo>
                  <a:lnTo>
                    <a:pt x="17095" y="149146"/>
                  </a:lnTo>
                  <a:lnTo>
                    <a:pt x="6236" y="123618"/>
                  </a:lnTo>
                  <a:lnTo>
                    <a:pt x="821" y="63068"/>
                  </a:lnTo>
                  <a:lnTo>
                    <a:pt x="2705" y="38144"/>
                  </a:lnTo>
                  <a:lnTo>
                    <a:pt x="11341" y="19268"/>
                  </a:lnTo>
                  <a:lnTo>
                    <a:pt x="26098" y="6199"/>
                  </a:lnTo>
                  <a:lnTo>
                    <a:pt x="34946" y="1076"/>
                  </a:lnTo>
                  <a:lnTo>
                    <a:pt x="43185" y="0"/>
                  </a:lnTo>
                  <a:lnTo>
                    <a:pt x="58578" y="5045"/>
                  </a:lnTo>
                  <a:lnTo>
                    <a:pt x="80398" y="21038"/>
                  </a:lnTo>
                  <a:lnTo>
                    <a:pt x="96092" y="46184"/>
                  </a:lnTo>
                  <a:lnTo>
                    <a:pt x="119132" y="106882"/>
                  </a:lnTo>
                  <a:lnTo>
                    <a:pt x="126343" y="1382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96249" y="5085196"/>
              <a:ext cx="262960" cy="164185"/>
            </a:xfrm>
            <a:custGeom>
              <a:avLst/>
              <a:gdLst/>
              <a:ahLst/>
              <a:cxnLst/>
              <a:rect l="0" t="0" r="0" b="0"/>
              <a:pathLst>
                <a:path w="262960" h="164185">
                  <a:moveTo>
                    <a:pt x="0" y="21125"/>
                  </a:moveTo>
                  <a:lnTo>
                    <a:pt x="14654" y="79742"/>
                  </a:lnTo>
                  <a:lnTo>
                    <a:pt x="25857" y="125727"/>
                  </a:lnTo>
                  <a:lnTo>
                    <a:pt x="25427" y="125954"/>
                  </a:lnTo>
                  <a:lnTo>
                    <a:pt x="14397" y="90822"/>
                  </a:lnTo>
                  <a:lnTo>
                    <a:pt x="12844" y="55164"/>
                  </a:lnTo>
                  <a:lnTo>
                    <a:pt x="16627" y="32744"/>
                  </a:lnTo>
                  <a:lnTo>
                    <a:pt x="30922" y="5980"/>
                  </a:lnTo>
                  <a:lnTo>
                    <a:pt x="39332" y="1670"/>
                  </a:lnTo>
                  <a:lnTo>
                    <a:pt x="61154" y="0"/>
                  </a:lnTo>
                  <a:lnTo>
                    <a:pt x="80211" y="6277"/>
                  </a:lnTo>
                  <a:lnTo>
                    <a:pt x="88569" y="11226"/>
                  </a:lnTo>
                  <a:lnTo>
                    <a:pt x="100975" y="26084"/>
                  </a:lnTo>
                  <a:lnTo>
                    <a:pt x="122264" y="81656"/>
                  </a:lnTo>
                  <a:lnTo>
                    <a:pt x="129599" y="104180"/>
                  </a:lnTo>
                  <a:lnTo>
                    <a:pt x="133192" y="108080"/>
                  </a:lnTo>
                  <a:lnTo>
                    <a:pt x="136758" y="107171"/>
                  </a:lnTo>
                  <a:lnTo>
                    <a:pt x="140305" y="103056"/>
                  </a:lnTo>
                  <a:lnTo>
                    <a:pt x="156724" y="98483"/>
                  </a:lnTo>
                  <a:lnTo>
                    <a:pt x="211581" y="86901"/>
                  </a:lnTo>
                  <a:lnTo>
                    <a:pt x="237146" y="80384"/>
                  </a:lnTo>
                  <a:lnTo>
                    <a:pt x="247004" y="74669"/>
                  </a:lnTo>
                  <a:lnTo>
                    <a:pt x="261078" y="58960"/>
                  </a:lnTo>
                  <a:lnTo>
                    <a:pt x="262959" y="51028"/>
                  </a:lnTo>
                  <a:lnTo>
                    <a:pt x="261873" y="43400"/>
                  </a:lnTo>
                  <a:lnTo>
                    <a:pt x="258810" y="35975"/>
                  </a:lnTo>
                  <a:lnTo>
                    <a:pt x="246047" y="24605"/>
                  </a:lnTo>
                  <a:lnTo>
                    <a:pt x="237731" y="19936"/>
                  </a:lnTo>
                  <a:lnTo>
                    <a:pt x="229847" y="19162"/>
                  </a:lnTo>
                  <a:lnTo>
                    <a:pt x="214848" y="24542"/>
                  </a:lnTo>
                  <a:lnTo>
                    <a:pt x="193250" y="40725"/>
                  </a:lnTo>
                  <a:lnTo>
                    <a:pt x="177621" y="65927"/>
                  </a:lnTo>
                  <a:lnTo>
                    <a:pt x="165582" y="95621"/>
                  </a:lnTo>
                  <a:lnTo>
                    <a:pt x="164449" y="116236"/>
                  </a:lnTo>
                  <a:lnTo>
                    <a:pt x="165784" y="126646"/>
                  </a:lnTo>
                  <a:lnTo>
                    <a:pt x="176627" y="144452"/>
                  </a:lnTo>
                  <a:lnTo>
                    <a:pt x="184432" y="152476"/>
                  </a:lnTo>
                  <a:lnTo>
                    <a:pt x="205582" y="161391"/>
                  </a:lnTo>
                  <a:lnTo>
                    <a:pt x="225900" y="164184"/>
                  </a:lnTo>
                  <a:lnTo>
                    <a:pt x="231319" y="163291"/>
                  </a:lnTo>
                  <a:lnTo>
                    <a:pt x="242155" y="1579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90821" y="5100732"/>
              <a:ext cx="105511" cy="148852"/>
            </a:xfrm>
            <a:custGeom>
              <a:avLst/>
              <a:gdLst/>
              <a:ahLst/>
              <a:cxnLst/>
              <a:rect l="0" t="0" r="0" b="0"/>
              <a:pathLst>
                <a:path w="105511" h="148852">
                  <a:moveTo>
                    <a:pt x="63397" y="5589"/>
                  </a:moveTo>
                  <a:lnTo>
                    <a:pt x="46629" y="0"/>
                  </a:lnTo>
                  <a:lnTo>
                    <a:pt x="39350" y="693"/>
                  </a:lnTo>
                  <a:lnTo>
                    <a:pt x="25023" y="7703"/>
                  </a:lnTo>
                  <a:lnTo>
                    <a:pt x="3803" y="24803"/>
                  </a:lnTo>
                  <a:lnTo>
                    <a:pt x="271" y="32436"/>
                  </a:lnTo>
                  <a:lnTo>
                    <a:pt x="0" y="85640"/>
                  </a:lnTo>
                  <a:lnTo>
                    <a:pt x="6364" y="105898"/>
                  </a:lnTo>
                  <a:lnTo>
                    <a:pt x="29514" y="137967"/>
                  </a:lnTo>
                  <a:lnTo>
                    <a:pt x="49118" y="146312"/>
                  </a:lnTo>
                  <a:lnTo>
                    <a:pt x="71088" y="148851"/>
                  </a:lnTo>
                  <a:lnTo>
                    <a:pt x="105510" y="1424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27917" y="488522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8" y="283307"/>
                  </a:lnTo>
                  <a:lnTo>
                    <a:pt x="30873" y="328056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75274" y="504315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08998" y="10529"/>
                  </a:lnTo>
                  <a:lnTo>
                    <a:pt x="55456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33202" y="512737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22673" y="4969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82064" y="5060294"/>
              <a:ext cx="109067" cy="164881"/>
            </a:xfrm>
            <a:custGeom>
              <a:avLst/>
              <a:gdLst/>
              <a:ahLst/>
              <a:cxnLst/>
              <a:rect l="0" t="0" r="0" b="0"/>
              <a:pathLst>
                <a:path w="109067" h="164881">
                  <a:moveTo>
                    <a:pt x="98537" y="24970"/>
                  </a:moveTo>
                  <a:lnTo>
                    <a:pt x="80556" y="9329"/>
                  </a:lnTo>
                  <a:lnTo>
                    <a:pt x="63639" y="1251"/>
                  </a:lnTo>
                  <a:lnTo>
                    <a:pt x="44422" y="0"/>
                  </a:lnTo>
                  <a:lnTo>
                    <a:pt x="34384" y="1305"/>
                  </a:lnTo>
                  <a:lnTo>
                    <a:pt x="26523" y="5683"/>
                  </a:lnTo>
                  <a:lnTo>
                    <a:pt x="14668" y="19908"/>
                  </a:lnTo>
                  <a:lnTo>
                    <a:pt x="1417" y="47646"/>
                  </a:lnTo>
                  <a:lnTo>
                    <a:pt x="0" y="70923"/>
                  </a:lnTo>
                  <a:lnTo>
                    <a:pt x="8623" y="118405"/>
                  </a:lnTo>
                  <a:lnTo>
                    <a:pt x="23803" y="145331"/>
                  </a:lnTo>
                  <a:lnTo>
                    <a:pt x="39585" y="157622"/>
                  </a:lnTo>
                  <a:lnTo>
                    <a:pt x="48707" y="162538"/>
                  </a:lnTo>
                  <a:lnTo>
                    <a:pt x="68201" y="164880"/>
                  </a:lnTo>
                  <a:lnTo>
                    <a:pt x="86224" y="162022"/>
                  </a:lnTo>
                  <a:lnTo>
                    <a:pt x="109066" y="1513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014382" y="5043150"/>
              <a:ext cx="133361" cy="186178"/>
            </a:xfrm>
            <a:custGeom>
              <a:avLst/>
              <a:gdLst/>
              <a:ahLst/>
              <a:cxnLst/>
              <a:rect l="0" t="0" r="0" b="0"/>
              <a:pathLst>
                <a:path w="133361" h="186178">
                  <a:moveTo>
                    <a:pt x="8333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12587" y="157656"/>
                  </a:lnTo>
                  <a:lnTo>
                    <a:pt x="18188" y="165935"/>
                  </a:lnTo>
                  <a:lnTo>
                    <a:pt x="33770" y="178254"/>
                  </a:lnTo>
                  <a:lnTo>
                    <a:pt x="67862" y="186177"/>
                  </a:lnTo>
                  <a:lnTo>
                    <a:pt x="78434" y="183780"/>
                  </a:lnTo>
                  <a:lnTo>
                    <a:pt x="96421" y="171757"/>
                  </a:lnTo>
                  <a:lnTo>
                    <a:pt x="119701" y="145258"/>
                  </a:lnTo>
                  <a:lnTo>
                    <a:pt x="128020" y="122271"/>
                  </a:lnTo>
                  <a:lnTo>
                    <a:pt x="133360" y="69386"/>
                  </a:lnTo>
                  <a:lnTo>
                    <a:pt x="126169" y="17586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201700" y="4916808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29" y="158333"/>
                  </a:lnTo>
                  <a:lnTo>
                    <a:pt x="28546" y="207571"/>
                  </a:lnTo>
                  <a:lnTo>
                    <a:pt x="30984" y="266129"/>
                  </a:lnTo>
                  <a:lnTo>
                    <a:pt x="34437" y="285176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128000" y="4990507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21058"/>
                  </a:moveTo>
                  <a:lnTo>
                    <a:pt x="113410" y="4269"/>
                  </a:lnTo>
                  <a:lnTo>
                    <a:pt x="62003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59626" y="5030485"/>
              <a:ext cx="236230" cy="170593"/>
            </a:xfrm>
            <a:custGeom>
              <a:avLst/>
              <a:gdLst/>
              <a:ahLst/>
              <a:cxnLst/>
              <a:rect l="0" t="0" r="0" b="0"/>
              <a:pathLst>
                <a:path w="236230" h="170593">
                  <a:moveTo>
                    <a:pt x="0" y="86365"/>
                  </a:moveTo>
                  <a:lnTo>
                    <a:pt x="55045" y="103153"/>
                  </a:lnTo>
                  <a:lnTo>
                    <a:pt x="91829" y="104987"/>
                  </a:lnTo>
                  <a:lnTo>
                    <a:pt x="152604" y="98190"/>
                  </a:lnTo>
                  <a:lnTo>
                    <a:pt x="206226" y="95979"/>
                  </a:lnTo>
                  <a:lnTo>
                    <a:pt x="229697" y="91418"/>
                  </a:lnTo>
                  <a:lnTo>
                    <a:pt x="235019" y="87394"/>
                  </a:lnTo>
                  <a:lnTo>
                    <a:pt x="236229" y="82371"/>
                  </a:lnTo>
                  <a:lnTo>
                    <a:pt x="234695" y="76683"/>
                  </a:lnTo>
                  <a:lnTo>
                    <a:pt x="215423" y="50743"/>
                  </a:lnTo>
                  <a:lnTo>
                    <a:pt x="174115" y="10279"/>
                  </a:lnTo>
                  <a:lnTo>
                    <a:pt x="155764" y="686"/>
                  </a:lnTo>
                  <a:lnTo>
                    <a:pt x="151806" y="0"/>
                  </a:lnTo>
                  <a:lnTo>
                    <a:pt x="151507" y="1882"/>
                  </a:lnTo>
                  <a:lnTo>
                    <a:pt x="200423" y="63380"/>
                  </a:lnTo>
                  <a:lnTo>
                    <a:pt x="207315" y="71041"/>
                  </a:lnTo>
                  <a:lnTo>
                    <a:pt x="210740" y="80828"/>
                  </a:lnTo>
                  <a:lnTo>
                    <a:pt x="209971" y="115790"/>
                  </a:lnTo>
                  <a:lnTo>
                    <a:pt x="205235" y="138047"/>
                  </a:lnTo>
                  <a:lnTo>
                    <a:pt x="196111" y="153398"/>
                  </a:lnTo>
                  <a:lnTo>
                    <a:pt x="178985" y="1705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8733063" y="4872692"/>
            <a:ext cx="1132140" cy="463843"/>
            <a:chOff x="8733063" y="4872692"/>
            <a:chExt cx="1132140" cy="463843"/>
          </a:xfrm>
        </p:grpSpPr>
        <p:sp>
          <p:nvSpPr>
            <p:cNvPr id="135" name="Freeform 134"/>
            <p:cNvSpPr/>
            <p:nvPr/>
          </p:nvSpPr>
          <p:spPr>
            <a:xfrm>
              <a:off x="8733063" y="4906279"/>
              <a:ext cx="16119" cy="410613"/>
            </a:xfrm>
            <a:custGeom>
              <a:avLst/>
              <a:gdLst/>
              <a:ahLst/>
              <a:cxnLst/>
              <a:rect l="0" t="0" r="0" b="0"/>
              <a:pathLst>
                <a:path w="16119" h="410613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3673"/>
                  </a:lnTo>
                  <a:lnTo>
                    <a:pt x="15082" y="196334"/>
                  </a:lnTo>
                  <a:lnTo>
                    <a:pt x="15811" y="253536"/>
                  </a:lnTo>
                  <a:lnTo>
                    <a:pt x="16027" y="306879"/>
                  </a:lnTo>
                  <a:lnTo>
                    <a:pt x="16100" y="367418"/>
                  </a:lnTo>
                  <a:lnTo>
                    <a:pt x="16118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864995" y="4885223"/>
              <a:ext cx="31586" cy="379026"/>
            </a:xfrm>
            <a:custGeom>
              <a:avLst/>
              <a:gdLst/>
              <a:ahLst/>
              <a:cxnLst/>
              <a:rect l="0" t="0" r="0" b="0"/>
              <a:pathLst>
                <a:path w="31586" h="379026">
                  <a:moveTo>
                    <a:pt x="0" y="0"/>
                  </a:moveTo>
                  <a:lnTo>
                    <a:pt x="3119" y="54144"/>
                  </a:lnTo>
                  <a:lnTo>
                    <a:pt x="9064" y="114680"/>
                  </a:lnTo>
                  <a:lnTo>
                    <a:pt x="10095" y="171240"/>
                  </a:lnTo>
                  <a:lnTo>
                    <a:pt x="10400" y="226862"/>
                  </a:lnTo>
                  <a:lnTo>
                    <a:pt x="16079" y="280388"/>
                  </a:lnTo>
                  <a:lnTo>
                    <a:pt x="19582" y="333292"/>
                  </a:lnTo>
                  <a:lnTo>
                    <a:pt x="31585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70238" y="5127378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72399" y="0"/>
                  </a:lnTo>
                  <a:lnTo>
                    <a:pt x="55184" y="623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52507" y="5106321"/>
              <a:ext cx="238872" cy="206843"/>
            </a:xfrm>
            <a:custGeom>
              <a:avLst/>
              <a:gdLst/>
              <a:ahLst/>
              <a:cxnLst/>
              <a:rect l="0" t="0" r="0" b="0"/>
              <a:pathLst>
                <a:path w="238872" h="206843">
                  <a:moveTo>
                    <a:pt x="80943" y="31585"/>
                  </a:moveTo>
                  <a:lnTo>
                    <a:pt x="75355" y="14818"/>
                  </a:lnTo>
                  <a:lnTo>
                    <a:pt x="69029" y="11048"/>
                  </a:lnTo>
                  <a:lnTo>
                    <a:pt x="49522" y="9980"/>
                  </a:lnTo>
                  <a:lnTo>
                    <a:pt x="41278" y="13672"/>
                  </a:lnTo>
                  <a:lnTo>
                    <a:pt x="29000" y="27133"/>
                  </a:lnTo>
                  <a:lnTo>
                    <a:pt x="7798" y="82833"/>
                  </a:lnTo>
                  <a:lnTo>
                    <a:pt x="0" y="118520"/>
                  </a:lnTo>
                  <a:lnTo>
                    <a:pt x="809" y="158729"/>
                  </a:lnTo>
                  <a:lnTo>
                    <a:pt x="6723" y="184020"/>
                  </a:lnTo>
                  <a:lnTo>
                    <a:pt x="17151" y="203059"/>
                  </a:lnTo>
                  <a:lnTo>
                    <a:pt x="24377" y="206733"/>
                  </a:lnTo>
                  <a:lnTo>
                    <a:pt x="32705" y="206842"/>
                  </a:lnTo>
                  <a:lnTo>
                    <a:pt x="41765" y="204575"/>
                  </a:lnTo>
                  <a:lnTo>
                    <a:pt x="58071" y="189578"/>
                  </a:lnTo>
                  <a:lnTo>
                    <a:pt x="82015" y="147412"/>
                  </a:lnTo>
                  <a:lnTo>
                    <a:pt x="89604" y="96882"/>
                  </a:lnTo>
                  <a:lnTo>
                    <a:pt x="90919" y="65100"/>
                  </a:lnTo>
                  <a:lnTo>
                    <a:pt x="93648" y="79990"/>
                  </a:lnTo>
                  <a:lnTo>
                    <a:pt x="120759" y="127170"/>
                  </a:lnTo>
                  <a:lnTo>
                    <a:pt x="128544" y="131574"/>
                  </a:lnTo>
                  <a:lnTo>
                    <a:pt x="137244" y="132169"/>
                  </a:lnTo>
                  <a:lnTo>
                    <a:pt x="146553" y="130227"/>
                  </a:lnTo>
                  <a:lnTo>
                    <a:pt x="150420" y="126592"/>
                  </a:lnTo>
                  <a:lnTo>
                    <a:pt x="150658" y="121829"/>
                  </a:lnTo>
                  <a:lnTo>
                    <a:pt x="139818" y="91786"/>
                  </a:lnTo>
                  <a:lnTo>
                    <a:pt x="141250" y="84587"/>
                  </a:lnTo>
                  <a:lnTo>
                    <a:pt x="145715" y="78618"/>
                  </a:lnTo>
                  <a:lnTo>
                    <a:pt x="152200" y="73469"/>
                  </a:lnTo>
                  <a:lnTo>
                    <a:pt x="157694" y="73546"/>
                  </a:lnTo>
                  <a:lnTo>
                    <a:pt x="162526" y="77106"/>
                  </a:lnTo>
                  <a:lnTo>
                    <a:pt x="166917" y="82990"/>
                  </a:lnTo>
                  <a:lnTo>
                    <a:pt x="177663" y="139018"/>
                  </a:lnTo>
                  <a:lnTo>
                    <a:pt x="184536" y="193446"/>
                  </a:lnTo>
                  <a:lnTo>
                    <a:pt x="183931" y="199154"/>
                  </a:lnTo>
                  <a:lnTo>
                    <a:pt x="182357" y="199450"/>
                  </a:lnTo>
                  <a:lnTo>
                    <a:pt x="180138" y="196138"/>
                  </a:lnTo>
                  <a:lnTo>
                    <a:pt x="164831" y="139360"/>
                  </a:lnTo>
                  <a:lnTo>
                    <a:pt x="156655" y="89659"/>
                  </a:lnTo>
                  <a:lnTo>
                    <a:pt x="161776" y="68704"/>
                  </a:lnTo>
                  <a:lnTo>
                    <a:pt x="173022" y="51592"/>
                  </a:lnTo>
                  <a:lnTo>
                    <a:pt x="229972" y="6383"/>
                  </a:lnTo>
                  <a:lnTo>
                    <a:pt x="238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286134" y="497997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19" y="57264"/>
                  </a:lnTo>
                  <a:lnTo>
                    <a:pt x="8334" y="106654"/>
                  </a:lnTo>
                  <a:lnTo>
                    <a:pt x="15685" y="164567"/>
                  </a:lnTo>
                  <a:lnTo>
                    <a:pt x="21166" y="217037"/>
                  </a:lnTo>
                  <a:lnTo>
                    <a:pt x="29181" y="259291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233492" y="502209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423675" y="4913057"/>
              <a:ext cx="73030" cy="393306"/>
            </a:xfrm>
            <a:custGeom>
              <a:avLst/>
              <a:gdLst/>
              <a:ahLst/>
              <a:cxnLst/>
              <a:rect l="0" t="0" r="0" b="0"/>
              <a:pathLst>
                <a:path w="73030" h="393306">
                  <a:moveTo>
                    <a:pt x="51972" y="393305"/>
                  </a:moveTo>
                  <a:lnTo>
                    <a:pt x="36332" y="375325"/>
                  </a:lnTo>
                  <a:lnTo>
                    <a:pt x="28253" y="358408"/>
                  </a:lnTo>
                  <a:lnTo>
                    <a:pt x="20771" y="304480"/>
                  </a:lnTo>
                  <a:lnTo>
                    <a:pt x="12360" y="251368"/>
                  </a:lnTo>
                  <a:lnTo>
                    <a:pt x="10353" y="190833"/>
                  </a:lnTo>
                  <a:lnTo>
                    <a:pt x="2720" y="139881"/>
                  </a:lnTo>
                  <a:lnTo>
                    <a:pt x="0" y="79037"/>
                  </a:lnTo>
                  <a:lnTo>
                    <a:pt x="5051" y="21612"/>
                  </a:lnTo>
                  <a:lnTo>
                    <a:pt x="11333" y="12149"/>
                  </a:lnTo>
                  <a:lnTo>
                    <a:pt x="20200" y="5840"/>
                  </a:lnTo>
                  <a:lnTo>
                    <a:pt x="40191" y="0"/>
                  </a:lnTo>
                  <a:lnTo>
                    <a:pt x="73029" y="37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80891" y="513790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503898" y="5137906"/>
              <a:ext cx="123054" cy="153470"/>
            </a:xfrm>
            <a:custGeom>
              <a:avLst/>
              <a:gdLst/>
              <a:ahLst/>
              <a:cxnLst/>
              <a:rect l="0" t="0" r="0" b="0"/>
              <a:pathLst>
                <a:path w="123054" h="153470">
                  <a:moveTo>
                    <a:pt x="55978" y="0"/>
                  </a:moveTo>
                  <a:lnTo>
                    <a:pt x="39210" y="5590"/>
                  </a:lnTo>
                  <a:lnTo>
                    <a:pt x="24738" y="17692"/>
                  </a:lnTo>
                  <a:lnTo>
                    <a:pt x="6557" y="44237"/>
                  </a:lnTo>
                  <a:lnTo>
                    <a:pt x="1973" y="54058"/>
                  </a:lnTo>
                  <a:lnTo>
                    <a:pt x="0" y="77448"/>
                  </a:lnTo>
                  <a:lnTo>
                    <a:pt x="4192" y="101102"/>
                  </a:lnTo>
                  <a:lnTo>
                    <a:pt x="19707" y="127572"/>
                  </a:lnTo>
                  <a:lnTo>
                    <a:pt x="32448" y="142877"/>
                  </a:lnTo>
                  <a:lnTo>
                    <a:pt x="52149" y="151239"/>
                  </a:lnTo>
                  <a:lnTo>
                    <a:pt x="63954" y="153469"/>
                  </a:lnTo>
                  <a:lnTo>
                    <a:pt x="74163" y="152615"/>
                  </a:lnTo>
                  <a:lnTo>
                    <a:pt x="91746" y="145428"/>
                  </a:lnTo>
                  <a:lnTo>
                    <a:pt x="104240" y="131316"/>
                  </a:lnTo>
                  <a:lnTo>
                    <a:pt x="121793" y="93660"/>
                  </a:lnTo>
                  <a:lnTo>
                    <a:pt x="123053" y="73213"/>
                  </a:lnTo>
                  <a:lnTo>
                    <a:pt x="118544" y="53596"/>
                  </a:lnTo>
                  <a:lnTo>
                    <a:pt x="96585" y="21939"/>
                  </a:lnTo>
                  <a:lnTo>
                    <a:pt x="770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612518" y="5116850"/>
              <a:ext cx="84229" cy="214477"/>
            </a:xfrm>
            <a:custGeom>
              <a:avLst/>
              <a:gdLst/>
              <a:ahLst/>
              <a:cxnLst/>
              <a:rect l="0" t="0" r="0" b="0"/>
              <a:pathLst>
                <a:path w="84229" h="214477">
                  <a:moveTo>
                    <a:pt x="0" y="115813"/>
                  </a:moveTo>
                  <a:lnTo>
                    <a:pt x="39542" y="171472"/>
                  </a:lnTo>
                  <a:lnTo>
                    <a:pt x="56983" y="214476"/>
                  </a:lnTo>
                  <a:lnTo>
                    <a:pt x="38427" y="163716"/>
                  </a:lnTo>
                  <a:lnTo>
                    <a:pt x="14939" y="106047"/>
                  </a:lnTo>
                  <a:lnTo>
                    <a:pt x="7419" y="84567"/>
                  </a:lnTo>
                  <a:lnTo>
                    <a:pt x="7286" y="75095"/>
                  </a:lnTo>
                  <a:lnTo>
                    <a:pt x="13377" y="58332"/>
                  </a:lnTo>
                  <a:lnTo>
                    <a:pt x="29960" y="30151"/>
                  </a:lnTo>
                  <a:lnTo>
                    <a:pt x="46070" y="16130"/>
                  </a:lnTo>
                  <a:lnTo>
                    <a:pt x="68633" y="477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741317" y="4872692"/>
              <a:ext cx="123886" cy="463843"/>
            </a:xfrm>
            <a:custGeom>
              <a:avLst/>
              <a:gdLst/>
              <a:ahLst/>
              <a:cxnLst/>
              <a:rect l="0" t="0" r="0" b="0"/>
              <a:pathLst>
                <a:path w="123886" h="463843">
                  <a:moveTo>
                    <a:pt x="71242" y="391556"/>
                  </a:moveTo>
                  <a:lnTo>
                    <a:pt x="76832" y="374789"/>
                  </a:lnTo>
                  <a:lnTo>
                    <a:pt x="76456" y="357198"/>
                  </a:lnTo>
                  <a:lnTo>
                    <a:pt x="66683" y="317309"/>
                  </a:lnTo>
                  <a:lnTo>
                    <a:pt x="60014" y="311643"/>
                  </a:lnTo>
                  <a:lnTo>
                    <a:pt x="50888" y="309035"/>
                  </a:lnTo>
                  <a:lnTo>
                    <a:pt x="40126" y="308466"/>
                  </a:lnTo>
                  <a:lnTo>
                    <a:pt x="31781" y="311596"/>
                  </a:lnTo>
                  <a:lnTo>
                    <a:pt x="19388" y="324433"/>
                  </a:lnTo>
                  <a:lnTo>
                    <a:pt x="5836" y="351391"/>
                  </a:lnTo>
                  <a:lnTo>
                    <a:pt x="0" y="387195"/>
                  </a:lnTo>
                  <a:lnTo>
                    <a:pt x="6433" y="432809"/>
                  </a:lnTo>
                  <a:lnTo>
                    <a:pt x="12413" y="454344"/>
                  </a:lnTo>
                  <a:lnTo>
                    <a:pt x="19154" y="460321"/>
                  </a:lnTo>
                  <a:lnTo>
                    <a:pt x="28328" y="463136"/>
                  </a:lnTo>
                  <a:lnTo>
                    <a:pt x="39123" y="463842"/>
                  </a:lnTo>
                  <a:lnTo>
                    <a:pt x="48660" y="460804"/>
                  </a:lnTo>
                  <a:lnTo>
                    <a:pt x="65496" y="448070"/>
                  </a:lnTo>
                  <a:lnTo>
                    <a:pt x="82538" y="421169"/>
                  </a:lnTo>
                  <a:lnTo>
                    <a:pt x="97607" y="371063"/>
                  </a:lnTo>
                  <a:lnTo>
                    <a:pt x="102451" y="322963"/>
                  </a:lnTo>
                  <a:lnTo>
                    <a:pt x="109605" y="271667"/>
                  </a:lnTo>
                  <a:lnTo>
                    <a:pt x="113414" y="219423"/>
                  </a:lnTo>
                  <a:lnTo>
                    <a:pt x="120263" y="166899"/>
                  </a:lnTo>
                  <a:lnTo>
                    <a:pt x="121642" y="115461"/>
                  </a:lnTo>
                  <a:lnTo>
                    <a:pt x="115340" y="55566"/>
                  </a:lnTo>
                  <a:lnTo>
                    <a:pt x="108159" y="4264"/>
                  </a:lnTo>
                  <a:lnTo>
                    <a:pt x="104042" y="0"/>
                  </a:lnTo>
                  <a:lnTo>
                    <a:pt x="98959" y="667"/>
                  </a:lnTo>
                  <a:lnTo>
                    <a:pt x="93229" y="4622"/>
                  </a:lnTo>
                  <a:lnTo>
                    <a:pt x="79577" y="43723"/>
                  </a:lnTo>
                  <a:lnTo>
                    <a:pt x="79302" y="94172"/>
                  </a:lnTo>
                  <a:lnTo>
                    <a:pt x="81040" y="146165"/>
                  </a:lnTo>
                  <a:lnTo>
                    <a:pt x="81555" y="198615"/>
                  </a:lnTo>
                  <a:lnTo>
                    <a:pt x="81707" y="256790"/>
                  </a:lnTo>
                  <a:lnTo>
                    <a:pt x="87341" y="312891"/>
                  </a:lnTo>
                  <a:lnTo>
                    <a:pt x="99725" y="375844"/>
                  </a:lnTo>
                  <a:lnTo>
                    <a:pt x="113437" y="427100"/>
                  </a:lnTo>
                  <a:lnTo>
                    <a:pt x="123885" y="4547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111468" y="5895958"/>
            <a:ext cx="650248" cy="315856"/>
            <a:chOff x="6111468" y="5895958"/>
            <a:chExt cx="650248" cy="315856"/>
          </a:xfrm>
        </p:grpSpPr>
        <p:sp>
          <p:nvSpPr>
            <p:cNvPr id="147" name="Freeform 146"/>
            <p:cNvSpPr/>
            <p:nvPr/>
          </p:nvSpPr>
          <p:spPr>
            <a:xfrm>
              <a:off x="6201285" y="5895958"/>
              <a:ext cx="10096" cy="315856"/>
            </a:xfrm>
            <a:custGeom>
              <a:avLst/>
              <a:gdLst/>
              <a:ahLst/>
              <a:cxnLst/>
              <a:rect l="0" t="0" r="0" b="0"/>
              <a:pathLst>
                <a:path w="10096" h="315856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9065" y="166681"/>
                  </a:lnTo>
                  <a:lnTo>
                    <a:pt x="10095" y="218103"/>
                  </a:lnTo>
                  <a:lnTo>
                    <a:pt x="9273" y="2771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111468" y="5898822"/>
              <a:ext cx="226688" cy="292096"/>
            </a:xfrm>
            <a:custGeom>
              <a:avLst/>
              <a:gdLst/>
              <a:ahLst/>
              <a:cxnLst/>
              <a:rect l="0" t="0" r="0" b="0"/>
              <a:pathLst>
                <a:path w="226688" h="292096">
                  <a:moveTo>
                    <a:pt x="5589" y="123478"/>
                  </a:moveTo>
                  <a:lnTo>
                    <a:pt x="0" y="106710"/>
                  </a:lnTo>
                  <a:lnTo>
                    <a:pt x="375" y="89119"/>
                  </a:lnTo>
                  <a:lnTo>
                    <a:pt x="5611" y="69603"/>
                  </a:lnTo>
                  <a:lnTo>
                    <a:pt x="28037" y="31598"/>
                  </a:lnTo>
                  <a:lnTo>
                    <a:pt x="42472" y="17132"/>
                  </a:lnTo>
                  <a:lnTo>
                    <a:pt x="60586" y="6803"/>
                  </a:lnTo>
                  <a:lnTo>
                    <a:pt x="96104" y="0"/>
                  </a:lnTo>
                  <a:lnTo>
                    <a:pt x="116397" y="4648"/>
                  </a:lnTo>
                  <a:lnTo>
                    <a:pt x="125085" y="9163"/>
                  </a:lnTo>
                  <a:lnTo>
                    <a:pt x="137857" y="26658"/>
                  </a:lnTo>
                  <a:lnTo>
                    <a:pt x="146263" y="50031"/>
                  </a:lnTo>
                  <a:lnTo>
                    <a:pt x="149825" y="89498"/>
                  </a:lnTo>
                  <a:lnTo>
                    <a:pt x="142822" y="129658"/>
                  </a:lnTo>
                  <a:lnTo>
                    <a:pt x="132482" y="153131"/>
                  </a:lnTo>
                  <a:lnTo>
                    <a:pt x="125279" y="159624"/>
                  </a:lnTo>
                  <a:lnTo>
                    <a:pt x="116968" y="162783"/>
                  </a:lnTo>
                  <a:lnTo>
                    <a:pt x="107917" y="163719"/>
                  </a:lnTo>
                  <a:lnTo>
                    <a:pt x="105393" y="165514"/>
                  </a:lnTo>
                  <a:lnTo>
                    <a:pt x="107220" y="167879"/>
                  </a:lnTo>
                  <a:lnTo>
                    <a:pt x="111948" y="170626"/>
                  </a:lnTo>
                  <a:lnTo>
                    <a:pt x="120320" y="186156"/>
                  </a:lnTo>
                  <a:lnTo>
                    <a:pt x="139977" y="239227"/>
                  </a:lnTo>
                  <a:lnTo>
                    <a:pt x="171133" y="286336"/>
                  </a:lnTo>
                  <a:lnTo>
                    <a:pt x="179122" y="290542"/>
                  </a:lnTo>
                  <a:lnTo>
                    <a:pt x="197358" y="292095"/>
                  </a:lnTo>
                  <a:lnTo>
                    <a:pt x="210922" y="288887"/>
                  </a:lnTo>
                  <a:lnTo>
                    <a:pt x="226687" y="281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11855" y="5969658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21056" y="0"/>
                  </a:moveTo>
                  <a:lnTo>
                    <a:pt x="11992" y="58617"/>
                  </a:lnTo>
                  <a:lnTo>
                    <a:pt x="2388" y="118333"/>
                  </a:lnTo>
                  <a:lnTo>
                    <a:pt x="472" y="1724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48684" y="5921955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113040" y="375"/>
                  </a:lnTo>
                  <a:lnTo>
                    <a:pt x="54400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317098" y="6190756"/>
              <a:ext cx="178986" cy="8334"/>
            </a:xfrm>
            <a:custGeom>
              <a:avLst/>
              <a:gdLst/>
              <a:ahLst/>
              <a:cxnLst/>
              <a:rect l="0" t="0" r="0" b="0"/>
              <a:pathLst>
                <a:path w="178986" h="8334">
                  <a:moveTo>
                    <a:pt x="178985" y="0"/>
                  </a:moveTo>
                  <a:lnTo>
                    <a:pt x="141507" y="8333"/>
                  </a:lnTo>
                  <a:lnTo>
                    <a:pt x="103539" y="6759"/>
                  </a:lnTo>
                  <a:lnTo>
                    <a:pt x="43199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527669" y="5972902"/>
              <a:ext cx="234047" cy="154684"/>
            </a:xfrm>
            <a:custGeom>
              <a:avLst/>
              <a:gdLst/>
              <a:ahLst/>
              <a:cxnLst/>
              <a:rect l="0" t="0" r="0" b="0"/>
              <a:pathLst>
                <a:path w="234047" h="154684">
                  <a:moveTo>
                    <a:pt x="0" y="80984"/>
                  </a:moveTo>
                  <a:lnTo>
                    <a:pt x="11178" y="92162"/>
                  </a:lnTo>
                  <a:lnTo>
                    <a:pt x="29143" y="97650"/>
                  </a:lnTo>
                  <a:lnTo>
                    <a:pt x="51557" y="98919"/>
                  </a:lnTo>
                  <a:lnTo>
                    <a:pt x="105141" y="87130"/>
                  </a:lnTo>
                  <a:lnTo>
                    <a:pt x="155775" y="82198"/>
                  </a:lnTo>
                  <a:lnTo>
                    <a:pt x="210837" y="81224"/>
                  </a:lnTo>
                  <a:lnTo>
                    <a:pt x="224786" y="81144"/>
                  </a:lnTo>
                  <a:lnTo>
                    <a:pt x="231746" y="78751"/>
                  </a:lnTo>
                  <a:lnTo>
                    <a:pt x="234046" y="74816"/>
                  </a:lnTo>
                  <a:lnTo>
                    <a:pt x="233240" y="69853"/>
                  </a:lnTo>
                  <a:lnTo>
                    <a:pt x="202459" y="25901"/>
                  </a:lnTo>
                  <a:lnTo>
                    <a:pt x="176581" y="1622"/>
                  </a:lnTo>
                  <a:lnTo>
                    <a:pt x="171532" y="0"/>
                  </a:lnTo>
                  <a:lnTo>
                    <a:pt x="169337" y="2428"/>
                  </a:lnTo>
                  <a:lnTo>
                    <a:pt x="169043" y="7556"/>
                  </a:lnTo>
                  <a:lnTo>
                    <a:pt x="179808" y="31541"/>
                  </a:lnTo>
                  <a:lnTo>
                    <a:pt x="221351" y="85439"/>
                  </a:lnTo>
                  <a:lnTo>
                    <a:pt x="221991" y="104021"/>
                  </a:lnTo>
                  <a:lnTo>
                    <a:pt x="215255" y="120858"/>
                  </a:lnTo>
                  <a:lnTo>
                    <a:pt x="189512" y="154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6738238" y="5775599"/>
            <a:ext cx="3074322" cy="563048"/>
            <a:chOff x="6738238" y="5775599"/>
            <a:chExt cx="3074322" cy="563048"/>
          </a:xfrm>
        </p:grpSpPr>
        <p:sp>
          <p:nvSpPr>
            <p:cNvPr id="154" name="Freeform 153"/>
            <p:cNvSpPr/>
            <p:nvPr/>
          </p:nvSpPr>
          <p:spPr>
            <a:xfrm>
              <a:off x="6843523" y="589595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4940" y="16768"/>
                  </a:lnTo>
                  <a:lnTo>
                    <a:pt x="5314" y="34359"/>
                  </a:lnTo>
                  <a:lnTo>
                    <a:pt x="9499" y="91015"/>
                  </a:lnTo>
                  <a:lnTo>
                    <a:pt x="10223" y="143821"/>
                  </a:lnTo>
                  <a:lnTo>
                    <a:pt x="3233" y="20566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38238" y="5856127"/>
              <a:ext cx="231628" cy="346586"/>
            </a:xfrm>
            <a:custGeom>
              <a:avLst/>
              <a:gdLst/>
              <a:ahLst/>
              <a:cxnLst/>
              <a:rect l="0" t="0" r="0" b="0"/>
              <a:pathLst>
                <a:path w="231628" h="346586">
                  <a:moveTo>
                    <a:pt x="0" y="50360"/>
                  </a:moveTo>
                  <a:lnTo>
                    <a:pt x="5589" y="33592"/>
                  </a:lnTo>
                  <a:lnTo>
                    <a:pt x="17693" y="22240"/>
                  </a:lnTo>
                  <a:lnTo>
                    <a:pt x="54058" y="5421"/>
                  </a:lnTo>
                  <a:lnTo>
                    <a:pt x="90237" y="0"/>
                  </a:lnTo>
                  <a:lnTo>
                    <a:pt x="113805" y="4971"/>
                  </a:lnTo>
                  <a:lnTo>
                    <a:pt x="125003" y="9572"/>
                  </a:lnTo>
                  <a:lnTo>
                    <a:pt x="140565" y="24043"/>
                  </a:lnTo>
                  <a:lnTo>
                    <a:pt x="146353" y="32816"/>
                  </a:lnTo>
                  <a:lnTo>
                    <a:pt x="154498" y="67518"/>
                  </a:lnTo>
                  <a:lnTo>
                    <a:pt x="151322" y="107436"/>
                  </a:lnTo>
                  <a:lnTo>
                    <a:pt x="142903" y="128759"/>
                  </a:lnTo>
                  <a:lnTo>
                    <a:pt x="137383" y="137721"/>
                  </a:lnTo>
                  <a:lnTo>
                    <a:pt x="121891" y="150798"/>
                  </a:lnTo>
                  <a:lnTo>
                    <a:pt x="112846" y="155923"/>
                  </a:lnTo>
                  <a:lnTo>
                    <a:pt x="109156" y="161679"/>
                  </a:lnTo>
                  <a:lnTo>
                    <a:pt x="109036" y="167857"/>
                  </a:lnTo>
                  <a:lnTo>
                    <a:pt x="130071" y="230059"/>
                  </a:lnTo>
                  <a:lnTo>
                    <a:pt x="155762" y="285200"/>
                  </a:lnTo>
                  <a:lnTo>
                    <a:pt x="170934" y="318814"/>
                  </a:lnTo>
                  <a:lnTo>
                    <a:pt x="184765" y="334619"/>
                  </a:lnTo>
                  <a:lnTo>
                    <a:pt x="202611" y="345543"/>
                  </a:lnTo>
                  <a:lnTo>
                    <a:pt x="209944" y="346585"/>
                  </a:lnTo>
                  <a:lnTo>
                    <a:pt x="216001" y="344939"/>
                  </a:lnTo>
                  <a:lnTo>
                    <a:pt x="231627" y="334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17222" y="5917015"/>
              <a:ext cx="84229" cy="252685"/>
            </a:xfrm>
            <a:custGeom>
              <a:avLst/>
              <a:gdLst/>
              <a:ahLst/>
              <a:cxnLst/>
              <a:rect l="0" t="0" r="0" b="0"/>
              <a:pathLst>
                <a:path w="84229" h="252685">
                  <a:moveTo>
                    <a:pt x="0" y="0"/>
                  </a:moveTo>
                  <a:lnTo>
                    <a:pt x="0" y="48932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0" y="207212"/>
                  </a:lnTo>
                  <a:lnTo>
                    <a:pt x="0" y="170411"/>
                  </a:lnTo>
                  <a:lnTo>
                    <a:pt x="6239" y="151388"/>
                  </a:lnTo>
                  <a:lnTo>
                    <a:pt x="11179" y="143039"/>
                  </a:lnTo>
                  <a:lnTo>
                    <a:pt x="17981" y="138644"/>
                  </a:lnTo>
                  <a:lnTo>
                    <a:pt x="34898" y="136879"/>
                  </a:lnTo>
                  <a:lnTo>
                    <a:pt x="50995" y="143113"/>
                  </a:lnTo>
                  <a:lnTo>
                    <a:pt x="58563" y="148052"/>
                  </a:lnTo>
                  <a:lnTo>
                    <a:pt x="63609" y="156023"/>
                  </a:lnTo>
                  <a:lnTo>
                    <a:pt x="77961" y="210088"/>
                  </a:lnTo>
                  <a:lnTo>
                    <a:pt x="842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08815" y="6043357"/>
              <a:ext cx="105305" cy="137096"/>
            </a:xfrm>
            <a:custGeom>
              <a:avLst/>
              <a:gdLst/>
              <a:ahLst/>
              <a:cxnLst/>
              <a:rect l="0" t="0" r="0" b="0"/>
              <a:pathLst>
                <a:path w="105305" h="137096">
                  <a:moveTo>
                    <a:pt x="87392" y="10529"/>
                  </a:moveTo>
                  <a:lnTo>
                    <a:pt x="43429" y="30772"/>
                  </a:lnTo>
                  <a:lnTo>
                    <a:pt x="18734" y="49932"/>
                  </a:lnTo>
                  <a:lnTo>
                    <a:pt x="2188" y="76016"/>
                  </a:lnTo>
                  <a:lnTo>
                    <a:pt x="0" y="95786"/>
                  </a:lnTo>
                  <a:lnTo>
                    <a:pt x="1055" y="105971"/>
                  </a:lnTo>
                  <a:lnTo>
                    <a:pt x="11585" y="123527"/>
                  </a:lnTo>
                  <a:lnTo>
                    <a:pt x="19307" y="131485"/>
                  </a:lnTo>
                  <a:lnTo>
                    <a:pt x="29134" y="135620"/>
                  </a:lnTo>
                  <a:lnTo>
                    <a:pt x="52531" y="137095"/>
                  </a:lnTo>
                  <a:lnTo>
                    <a:pt x="72288" y="130731"/>
                  </a:lnTo>
                  <a:lnTo>
                    <a:pt x="80832" y="125759"/>
                  </a:lnTo>
                  <a:lnTo>
                    <a:pt x="93446" y="110875"/>
                  </a:lnTo>
                  <a:lnTo>
                    <a:pt x="101781" y="91392"/>
                  </a:lnTo>
                  <a:lnTo>
                    <a:pt x="105304" y="55285"/>
                  </a:lnTo>
                  <a:lnTo>
                    <a:pt x="101982" y="32760"/>
                  </a:lnTo>
                  <a:lnTo>
                    <a:pt x="93487" y="17290"/>
                  </a:lnTo>
                  <a:lnTo>
                    <a:pt x="768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61797" y="5869511"/>
              <a:ext cx="102867" cy="378976"/>
            </a:xfrm>
            <a:custGeom>
              <a:avLst/>
              <a:gdLst/>
              <a:ahLst/>
              <a:cxnLst/>
              <a:rect l="0" t="0" r="0" b="0"/>
              <a:pathLst>
                <a:path w="102867" h="378976">
                  <a:moveTo>
                    <a:pt x="102866" y="226489"/>
                  </a:moveTo>
                  <a:lnTo>
                    <a:pt x="84885" y="210848"/>
                  </a:lnTo>
                  <a:lnTo>
                    <a:pt x="67968" y="202769"/>
                  </a:lnTo>
                  <a:lnTo>
                    <a:pt x="58544" y="202487"/>
                  </a:lnTo>
                  <a:lnTo>
                    <a:pt x="38713" y="208412"/>
                  </a:lnTo>
                  <a:lnTo>
                    <a:pt x="24441" y="221964"/>
                  </a:lnTo>
                  <a:lnTo>
                    <a:pt x="5746" y="259260"/>
                  </a:lnTo>
                  <a:lnTo>
                    <a:pt x="0" y="301190"/>
                  </a:lnTo>
                  <a:lnTo>
                    <a:pt x="6464" y="350949"/>
                  </a:lnTo>
                  <a:lnTo>
                    <a:pt x="12448" y="373051"/>
                  </a:lnTo>
                  <a:lnTo>
                    <a:pt x="16851" y="378009"/>
                  </a:lnTo>
                  <a:lnTo>
                    <a:pt x="22126" y="378975"/>
                  </a:lnTo>
                  <a:lnTo>
                    <a:pt x="27982" y="377279"/>
                  </a:lnTo>
                  <a:lnTo>
                    <a:pt x="40729" y="366036"/>
                  </a:lnTo>
                  <a:lnTo>
                    <a:pt x="57939" y="339976"/>
                  </a:lnTo>
                  <a:lnTo>
                    <a:pt x="74234" y="294140"/>
                  </a:lnTo>
                  <a:lnTo>
                    <a:pt x="80313" y="240025"/>
                  </a:lnTo>
                  <a:lnTo>
                    <a:pt x="81514" y="181156"/>
                  </a:lnTo>
                  <a:lnTo>
                    <a:pt x="81751" y="119138"/>
                  </a:lnTo>
                  <a:lnTo>
                    <a:pt x="80628" y="61828"/>
                  </a:lnTo>
                  <a:lnTo>
                    <a:pt x="72230" y="21853"/>
                  </a:lnTo>
                  <a:lnTo>
                    <a:pt x="61564" y="2568"/>
                  </a:lnTo>
                  <a:lnTo>
                    <a:pt x="56614" y="0"/>
                  </a:lnTo>
                  <a:lnTo>
                    <a:pt x="52144" y="1797"/>
                  </a:lnTo>
                  <a:lnTo>
                    <a:pt x="47994" y="6504"/>
                  </a:lnTo>
                  <a:lnTo>
                    <a:pt x="43384" y="24212"/>
                  </a:lnTo>
                  <a:lnTo>
                    <a:pt x="40423" y="79298"/>
                  </a:lnTo>
                  <a:lnTo>
                    <a:pt x="41009" y="138099"/>
                  </a:lnTo>
                  <a:lnTo>
                    <a:pt x="48056" y="194774"/>
                  </a:lnTo>
                  <a:lnTo>
                    <a:pt x="58344" y="257841"/>
                  </a:lnTo>
                  <a:lnTo>
                    <a:pt x="68378" y="305125"/>
                  </a:lnTo>
                  <a:lnTo>
                    <a:pt x="71280" y="331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42024" y="6011654"/>
              <a:ext cx="138453" cy="200160"/>
            </a:xfrm>
            <a:custGeom>
              <a:avLst/>
              <a:gdLst/>
              <a:ahLst/>
              <a:cxnLst/>
              <a:rect l="0" t="0" r="0" b="0"/>
              <a:pathLst>
                <a:path w="138453" h="200160">
                  <a:moveTo>
                    <a:pt x="1582" y="115931"/>
                  </a:moveTo>
                  <a:lnTo>
                    <a:pt x="60199" y="106866"/>
                  </a:lnTo>
                  <a:lnTo>
                    <a:pt x="94989" y="94658"/>
                  </a:lnTo>
                  <a:lnTo>
                    <a:pt x="102457" y="86541"/>
                  </a:lnTo>
                  <a:lnTo>
                    <a:pt x="110756" y="65044"/>
                  </a:lnTo>
                  <a:lnTo>
                    <a:pt x="111325" y="43012"/>
                  </a:lnTo>
                  <a:lnTo>
                    <a:pt x="106508" y="22691"/>
                  </a:lnTo>
                  <a:lnTo>
                    <a:pt x="96569" y="5861"/>
                  </a:lnTo>
                  <a:lnTo>
                    <a:pt x="89473" y="1607"/>
                  </a:lnTo>
                  <a:lnTo>
                    <a:pt x="72230" y="0"/>
                  </a:lnTo>
                  <a:lnTo>
                    <a:pt x="42791" y="5672"/>
                  </a:lnTo>
                  <a:lnTo>
                    <a:pt x="34904" y="10840"/>
                  </a:lnTo>
                  <a:lnTo>
                    <a:pt x="4165" y="54172"/>
                  </a:lnTo>
                  <a:lnTo>
                    <a:pt x="0" y="74445"/>
                  </a:lnTo>
                  <a:lnTo>
                    <a:pt x="6859" y="121645"/>
                  </a:lnTo>
                  <a:lnTo>
                    <a:pt x="21733" y="156619"/>
                  </a:lnTo>
                  <a:lnTo>
                    <a:pt x="40958" y="183619"/>
                  </a:lnTo>
                  <a:lnTo>
                    <a:pt x="60806" y="192808"/>
                  </a:lnTo>
                  <a:lnTo>
                    <a:pt x="120601" y="199191"/>
                  </a:lnTo>
                  <a:lnTo>
                    <a:pt x="138452" y="200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538404" y="594860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8552"/>
                  </a:lnTo>
                  <a:lnTo>
                    <a:pt x="17678" y="22791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43647" y="5911426"/>
              <a:ext cx="189515" cy="37176"/>
            </a:xfrm>
            <a:custGeom>
              <a:avLst/>
              <a:gdLst/>
              <a:ahLst/>
              <a:cxnLst/>
              <a:rect l="0" t="0" r="0" b="0"/>
              <a:pathLst>
                <a:path w="189515" h="37176">
                  <a:moveTo>
                    <a:pt x="189514" y="5589"/>
                  </a:moveTo>
                  <a:lnTo>
                    <a:pt x="172746" y="0"/>
                  </a:lnTo>
                  <a:lnTo>
                    <a:pt x="155155" y="376"/>
                  </a:lnTo>
                  <a:lnTo>
                    <a:pt x="96515" y="13308"/>
                  </a:lnTo>
                  <a:lnTo>
                    <a:pt x="33435" y="3024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43647" y="616969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0"/>
                  </a:lnTo>
                  <a:lnTo>
                    <a:pt x="88421" y="8406"/>
                  </a:lnTo>
                  <a:lnTo>
                    <a:pt x="32138" y="247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66011" y="6032829"/>
              <a:ext cx="100409" cy="168457"/>
            </a:xfrm>
            <a:custGeom>
              <a:avLst/>
              <a:gdLst/>
              <a:ahLst/>
              <a:cxnLst/>
              <a:rect l="0" t="0" r="0" b="0"/>
              <a:pathLst>
                <a:path w="100409" h="168457">
                  <a:moveTo>
                    <a:pt x="93492" y="0"/>
                  </a:moveTo>
                  <a:lnTo>
                    <a:pt x="71135" y="0"/>
                  </a:lnTo>
                  <a:lnTo>
                    <a:pt x="40464" y="11178"/>
                  </a:lnTo>
                  <a:lnTo>
                    <a:pt x="9149" y="29308"/>
                  </a:lnTo>
                  <a:lnTo>
                    <a:pt x="3338" y="38256"/>
                  </a:lnTo>
                  <a:lnTo>
                    <a:pt x="0" y="60676"/>
                  </a:lnTo>
                  <a:lnTo>
                    <a:pt x="3089" y="70866"/>
                  </a:lnTo>
                  <a:lnTo>
                    <a:pt x="15877" y="88427"/>
                  </a:lnTo>
                  <a:lnTo>
                    <a:pt x="42809" y="105880"/>
                  </a:lnTo>
                  <a:lnTo>
                    <a:pt x="90630" y="129077"/>
                  </a:lnTo>
                  <a:lnTo>
                    <a:pt x="98603" y="135184"/>
                  </a:lnTo>
                  <a:lnTo>
                    <a:pt x="100408" y="141596"/>
                  </a:lnTo>
                  <a:lnTo>
                    <a:pt x="98103" y="148209"/>
                  </a:lnTo>
                  <a:lnTo>
                    <a:pt x="93056" y="154958"/>
                  </a:lnTo>
                  <a:lnTo>
                    <a:pt x="74970" y="162457"/>
                  </a:lnTo>
                  <a:lnTo>
                    <a:pt x="41601" y="166678"/>
                  </a:lnTo>
                  <a:lnTo>
                    <a:pt x="926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822673" y="5885430"/>
              <a:ext cx="16570" cy="357970"/>
            </a:xfrm>
            <a:custGeom>
              <a:avLst/>
              <a:gdLst/>
              <a:ahLst/>
              <a:cxnLst/>
              <a:rect l="0" t="0" r="0" b="0"/>
              <a:pathLst>
                <a:path w="16570" h="357970">
                  <a:moveTo>
                    <a:pt x="0" y="0"/>
                  </a:moveTo>
                  <a:lnTo>
                    <a:pt x="0" y="58617"/>
                  </a:lnTo>
                  <a:lnTo>
                    <a:pt x="5590" y="104585"/>
                  </a:lnTo>
                  <a:lnTo>
                    <a:pt x="9066" y="160839"/>
                  </a:lnTo>
                  <a:lnTo>
                    <a:pt x="10096" y="216372"/>
                  </a:lnTo>
                  <a:lnTo>
                    <a:pt x="11613" y="277963"/>
                  </a:lnTo>
                  <a:lnTo>
                    <a:pt x="16569" y="313986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857011" y="6042381"/>
              <a:ext cx="102534" cy="186114"/>
            </a:xfrm>
            <a:custGeom>
              <a:avLst/>
              <a:gdLst/>
              <a:ahLst/>
              <a:cxnLst/>
              <a:rect l="0" t="0" r="0" b="0"/>
              <a:pathLst>
                <a:path w="102534" h="186114">
                  <a:moveTo>
                    <a:pt x="92004" y="85204"/>
                  </a:moveTo>
                  <a:lnTo>
                    <a:pt x="72876" y="32499"/>
                  </a:lnTo>
                  <a:lnTo>
                    <a:pt x="61666" y="16546"/>
                  </a:lnTo>
                  <a:lnTo>
                    <a:pt x="45765" y="4777"/>
                  </a:lnTo>
                  <a:lnTo>
                    <a:pt x="36612" y="0"/>
                  </a:lnTo>
                  <a:lnTo>
                    <a:pt x="29340" y="326"/>
                  </a:lnTo>
                  <a:lnTo>
                    <a:pt x="23321" y="4052"/>
                  </a:lnTo>
                  <a:lnTo>
                    <a:pt x="13515" y="17551"/>
                  </a:lnTo>
                  <a:lnTo>
                    <a:pt x="2588" y="46052"/>
                  </a:lnTo>
                  <a:lnTo>
                    <a:pt x="0" y="84782"/>
                  </a:lnTo>
                  <a:lnTo>
                    <a:pt x="9013" y="143439"/>
                  </a:lnTo>
                  <a:lnTo>
                    <a:pt x="16515" y="166068"/>
                  </a:lnTo>
                  <a:lnTo>
                    <a:pt x="27648" y="183925"/>
                  </a:lnTo>
                  <a:lnTo>
                    <a:pt x="33892" y="186113"/>
                  </a:lnTo>
                  <a:lnTo>
                    <a:pt x="40395" y="184062"/>
                  </a:lnTo>
                  <a:lnTo>
                    <a:pt x="47070" y="179186"/>
                  </a:lnTo>
                  <a:lnTo>
                    <a:pt x="57605" y="161289"/>
                  </a:lnTo>
                  <a:lnTo>
                    <a:pt x="65017" y="136567"/>
                  </a:lnTo>
                  <a:lnTo>
                    <a:pt x="69776" y="76155"/>
                  </a:lnTo>
                  <a:lnTo>
                    <a:pt x="70426" y="56616"/>
                  </a:lnTo>
                  <a:lnTo>
                    <a:pt x="79307" y="112161"/>
                  </a:lnTo>
                  <a:lnTo>
                    <a:pt x="92269" y="151750"/>
                  </a:lnTo>
                  <a:lnTo>
                    <a:pt x="102533" y="169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982460" y="6078032"/>
              <a:ext cx="82370" cy="123254"/>
            </a:xfrm>
            <a:custGeom>
              <a:avLst/>
              <a:gdLst/>
              <a:ahLst/>
              <a:cxnLst/>
              <a:rect l="0" t="0" r="0" b="0"/>
              <a:pathLst>
                <a:path w="82370" h="123254">
                  <a:moveTo>
                    <a:pt x="8670" y="17968"/>
                  </a:moveTo>
                  <a:lnTo>
                    <a:pt x="11789" y="60660"/>
                  </a:lnTo>
                  <a:lnTo>
                    <a:pt x="17734" y="107899"/>
                  </a:lnTo>
                  <a:lnTo>
                    <a:pt x="17052" y="113017"/>
                  </a:lnTo>
                  <a:lnTo>
                    <a:pt x="15428" y="112919"/>
                  </a:lnTo>
                  <a:lnTo>
                    <a:pt x="4415" y="87547"/>
                  </a:lnTo>
                  <a:lnTo>
                    <a:pt x="0" y="53272"/>
                  </a:lnTo>
                  <a:lnTo>
                    <a:pt x="4281" y="13481"/>
                  </a:lnTo>
                  <a:lnTo>
                    <a:pt x="9253" y="5617"/>
                  </a:lnTo>
                  <a:lnTo>
                    <a:pt x="16078" y="1545"/>
                  </a:lnTo>
                  <a:lnTo>
                    <a:pt x="24137" y="0"/>
                  </a:lnTo>
                  <a:lnTo>
                    <a:pt x="31850" y="3650"/>
                  </a:lnTo>
                  <a:lnTo>
                    <a:pt x="46658" y="20183"/>
                  </a:lnTo>
                  <a:lnTo>
                    <a:pt x="74679" y="81333"/>
                  </a:lnTo>
                  <a:lnTo>
                    <a:pt x="82369" y="12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069903" y="5775599"/>
              <a:ext cx="105977" cy="477005"/>
            </a:xfrm>
            <a:custGeom>
              <a:avLst/>
              <a:gdLst/>
              <a:ahLst/>
              <a:cxnLst/>
              <a:rect l="0" t="0" r="0" b="0"/>
              <a:pathLst>
                <a:path w="105977" h="477005">
                  <a:moveTo>
                    <a:pt x="89682" y="362515"/>
                  </a:moveTo>
                  <a:lnTo>
                    <a:pt x="60374" y="324141"/>
                  </a:lnTo>
                  <a:lnTo>
                    <a:pt x="52596" y="320555"/>
                  </a:lnTo>
                  <a:lnTo>
                    <a:pt x="34595" y="319690"/>
                  </a:lnTo>
                  <a:lnTo>
                    <a:pt x="27221" y="323436"/>
                  </a:lnTo>
                  <a:lnTo>
                    <a:pt x="15908" y="336958"/>
                  </a:lnTo>
                  <a:lnTo>
                    <a:pt x="3711" y="392698"/>
                  </a:lnTo>
                  <a:lnTo>
                    <a:pt x="0" y="414534"/>
                  </a:lnTo>
                  <a:lnTo>
                    <a:pt x="2250" y="435938"/>
                  </a:lnTo>
                  <a:lnTo>
                    <a:pt x="15684" y="467717"/>
                  </a:lnTo>
                  <a:lnTo>
                    <a:pt x="22803" y="473594"/>
                  </a:lnTo>
                  <a:lnTo>
                    <a:pt x="31058" y="476342"/>
                  </a:lnTo>
                  <a:lnTo>
                    <a:pt x="40070" y="477004"/>
                  </a:lnTo>
                  <a:lnTo>
                    <a:pt x="47249" y="473936"/>
                  </a:lnTo>
                  <a:lnTo>
                    <a:pt x="58345" y="461168"/>
                  </a:lnTo>
                  <a:lnTo>
                    <a:pt x="78725" y="411164"/>
                  </a:lnTo>
                  <a:lnTo>
                    <a:pt x="87518" y="352628"/>
                  </a:lnTo>
                  <a:lnTo>
                    <a:pt x="90425" y="291975"/>
                  </a:lnTo>
                  <a:lnTo>
                    <a:pt x="96791" y="242048"/>
                  </a:lnTo>
                  <a:lnTo>
                    <a:pt x="102655" y="179015"/>
                  </a:lnTo>
                  <a:lnTo>
                    <a:pt x="105976" y="153448"/>
                  </a:lnTo>
                  <a:lnTo>
                    <a:pt x="101696" y="98906"/>
                  </a:lnTo>
                  <a:lnTo>
                    <a:pt x="100504" y="43072"/>
                  </a:lnTo>
                  <a:lnTo>
                    <a:pt x="94709" y="6602"/>
                  </a:lnTo>
                  <a:lnTo>
                    <a:pt x="90694" y="1237"/>
                  </a:lnTo>
                  <a:lnTo>
                    <a:pt x="85677" y="0"/>
                  </a:lnTo>
                  <a:lnTo>
                    <a:pt x="79994" y="1516"/>
                  </a:lnTo>
                  <a:lnTo>
                    <a:pt x="76204" y="7205"/>
                  </a:lnTo>
                  <a:lnTo>
                    <a:pt x="64034" y="62897"/>
                  </a:lnTo>
                  <a:lnTo>
                    <a:pt x="59856" y="114642"/>
                  </a:lnTo>
                  <a:lnTo>
                    <a:pt x="58618" y="168838"/>
                  </a:lnTo>
                  <a:lnTo>
                    <a:pt x="58251" y="221941"/>
                  </a:lnTo>
                  <a:lnTo>
                    <a:pt x="65363" y="277815"/>
                  </a:lnTo>
                  <a:lnTo>
                    <a:pt x="71100" y="336512"/>
                  </a:lnTo>
                  <a:lnTo>
                    <a:pt x="79154" y="394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243813" y="6035178"/>
              <a:ext cx="200924" cy="176636"/>
            </a:xfrm>
            <a:custGeom>
              <a:avLst/>
              <a:gdLst/>
              <a:ahLst/>
              <a:cxnLst/>
              <a:rect l="0" t="0" r="0" b="0"/>
              <a:pathLst>
                <a:path w="200924" h="176636">
                  <a:moveTo>
                    <a:pt x="0" y="29236"/>
                  </a:moveTo>
                  <a:lnTo>
                    <a:pt x="53875" y="54430"/>
                  </a:lnTo>
                  <a:lnTo>
                    <a:pt x="117092" y="76946"/>
                  </a:lnTo>
                  <a:lnTo>
                    <a:pt x="169402" y="80904"/>
                  </a:lnTo>
                  <a:lnTo>
                    <a:pt x="183125" y="81229"/>
                  </a:lnTo>
                  <a:lnTo>
                    <a:pt x="191103" y="77936"/>
                  </a:lnTo>
                  <a:lnTo>
                    <a:pt x="195253" y="72232"/>
                  </a:lnTo>
                  <a:lnTo>
                    <a:pt x="196850" y="64919"/>
                  </a:lnTo>
                  <a:lnTo>
                    <a:pt x="195574" y="57704"/>
                  </a:lnTo>
                  <a:lnTo>
                    <a:pt x="187918" y="43449"/>
                  </a:lnTo>
                  <a:lnTo>
                    <a:pt x="150461" y="1175"/>
                  </a:lnTo>
                  <a:lnTo>
                    <a:pt x="147101" y="0"/>
                  </a:lnTo>
                  <a:lnTo>
                    <a:pt x="146030" y="2727"/>
                  </a:lnTo>
                  <a:lnTo>
                    <a:pt x="146487" y="8054"/>
                  </a:lnTo>
                  <a:lnTo>
                    <a:pt x="153233" y="20212"/>
                  </a:lnTo>
                  <a:lnTo>
                    <a:pt x="196874" y="67929"/>
                  </a:lnTo>
                  <a:lnTo>
                    <a:pt x="200270" y="76088"/>
                  </a:lnTo>
                  <a:lnTo>
                    <a:pt x="200923" y="94513"/>
                  </a:lnTo>
                  <a:lnTo>
                    <a:pt x="189124" y="124617"/>
                  </a:lnTo>
                  <a:lnTo>
                    <a:pt x="170811" y="150174"/>
                  </a:lnTo>
                  <a:lnTo>
                    <a:pt x="136871" y="176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528556" y="5903488"/>
              <a:ext cx="134089" cy="327000"/>
            </a:xfrm>
            <a:custGeom>
              <a:avLst/>
              <a:gdLst/>
              <a:ahLst/>
              <a:cxnLst/>
              <a:rect l="0" t="0" r="0" b="0"/>
              <a:pathLst>
                <a:path w="134089" h="327000">
                  <a:moveTo>
                    <a:pt x="20584" y="129341"/>
                  </a:moveTo>
                  <a:lnTo>
                    <a:pt x="20584" y="178272"/>
                  </a:lnTo>
                  <a:lnTo>
                    <a:pt x="26173" y="237402"/>
                  </a:lnTo>
                  <a:lnTo>
                    <a:pt x="24071" y="294142"/>
                  </a:lnTo>
                  <a:lnTo>
                    <a:pt x="27337" y="326999"/>
                  </a:lnTo>
                  <a:lnTo>
                    <a:pt x="26255" y="325454"/>
                  </a:lnTo>
                  <a:lnTo>
                    <a:pt x="23104" y="311259"/>
                  </a:lnTo>
                  <a:lnTo>
                    <a:pt x="15326" y="250711"/>
                  </a:lnTo>
                  <a:lnTo>
                    <a:pt x="9926" y="196902"/>
                  </a:lnTo>
                  <a:lnTo>
                    <a:pt x="1927" y="145026"/>
                  </a:lnTo>
                  <a:lnTo>
                    <a:pt x="0" y="84736"/>
                  </a:lnTo>
                  <a:lnTo>
                    <a:pt x="5256" y="47494"/>
                  </a:lnTo>
                  <a:lnTo>
                    <a:pt x="19812" y="19822"/>
                  </a:lnTo>
                  <a:lnTo>
                    <a:pt x="35449" y="7356"/>
                  </a:lnTo>
                  <a:lnTo>
                    <a:pt x="44532" y="2394"/>
                  </a:lnTo>
                  <a:lnTo>
                    <a:pt x="63983" y="0"/>
                  </a:lnTo>
                  <a:lnTo>
                    <a:pt x="74083" y="1000"/>
                  </a:lnTo>
                  <a:lnTo>
                    <a:pt x="91544" y="11469"/>
                  </a:lnTo>
                  <a:lnTo>
                    <a:pt x="105934" y="27820"/>
                  </a:lnTo>
                  <a:lnTo>
                    <a:pt x="128602" y="77194"/>
                  </a:lnTo>
                  <a:lnTo>
                    <a:pt x="134088" y="114020"/>
                  </a:lnTo>
                  <a:lnTo>
                    <a:pt x="130124" y="148978"/>
                  </a:lnTo>
                  <a:lnTo>
                    <a:pt x="115952" y="181562"/>
                  </a:lnTo>
                  <a:lnTo>
                    <a:pt x="91344" y="207855"/>
                  </a:lnTo>
                  <a:lnTo>
                    <a:pt x="75039" y="216879"/>
                  </a:lnTo>
                  <a:lnTo>
                    <a:pt x="52169" y="224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643896" y="6117057"/>
              <a:ext cx="73701" cy="141613"/>
            </a:xfrm>
            <a:custGeom>
              <a:avLst/>
              <a:gdLst/>
              <a:ahLst/>
              <a:cxnLst/>
              <a:rect l="0" t="0" r="0" b="0"/>
              <a:pathLst>
                <a:path w="73701" h="141613">
                  <a:moveTo>
                    <a:pt x="0" y="94756"/>
                  </a:moveTo>
                  <a:lnTo>
                    <a:pt x="15619" y="141612"/>
                  </a:lnTo>
                  <a:lnTo>
                    <a:pt x="2596" y="90066"/>
                  </a:lnTo>
                  <a:lnTo>
                    <a:pt x="3889" y="54372"/>
                  </a:lnTo>
                  <a:lnTo>
                    <a:pt x="9917" y="33524"/>
                  </a:lnTo>
                  <a:lnTo>
                    <a:pt x="20396" y="16459"/>
                  </a:lnTo>
                  <a:lnTo>
                    <a:pt x="28805" y="1097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741369" y="6169699"/>
              <a:ext cx="110028" cy="168948"/>
            </a:xfrm>
            <a:custGeom>
              <a:avLst/>
              <a:gdLst/>
              <a:ahLst/>
              <a:cxnLst/>
              <a:rect l="0" t="0" r="0" b="0"/>
              <a:pathLst>
                <a:path w="110028" h="168948">
                  <a:moveTo>
                    <a:pt x="60454" y="31586"/>
                  </a:moveTo>
                  <a:lnTo>
                    <a:pt x="36408" y="41161"/>
                  </a:lnTo>
                  <a:lnTo>
                    <a:pt x="22081" y="51829"/>
                  </a:lnTo>
                  <a:lnTo>
                    <a:pt x="6451" y="76578"/>
                  </a:lnTo>
                  <a:lnTo>
                    <a:pt x="0" y="111727"/>
                  </a:lnTo>
                  <a:lnTo>
                    <a:pt x="4730" y="131935"/>
                  </a:lnTo>
                  <a:lnTo>
                    <a:pt x="15801" y="148715"/>
                  </a:lnTo>
                  <a:lnTo>
                    <a:pt x="32420" y="163972"/>
                  </a:lnTo>
                  <a:lnTo>
                    <a:pt x="41765" y="167806"/>
                  </a:lnTo>
                  <a:lnTo>
                    <a:pt x="61506" y="168947"/>
                  </a:lnTo>
                  <a:lnTo>
                    <a:pt x="78860" y="162436"/>
                  </a:lnTo>
                  <a:lnTo>
                    <a:pt x="86763" y="157424"/>
                  </a:lnTo>
                  <a:lnTo>
                    <a:pt x="98664" y="142496"/>
                  </a:lnTo>
                  <a:lnTo>
                    <a:pt x="106682" y="122993"/>
                  </a:lnTo>
                  <a:lnTo>
                    <a:pt x="110027" y="86876"/>
                  </a:lnTo>
                  <a:lnTo>
                    <a:pt x="102959" y="53427"/>
                  </a:lnTo>
                  <a:lnTo>
                    <a:pt x="92603" y="31934"/>
                  </a:lnTo>
                  <a:lnTo>
                    <a:pt x="77082" y="16923"/>
                  </a:lnTo>
                  <a:lnTo>
                    <a:pt x="54853" y="5014"/>
                  </a:lnTo>
                  <a:lnTo>
                    <a:pt x="393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864995" y="6127585"/>
              <a:ext cx="73700" cy="150856"/>
            </a:xfrm>
            <a:custGeom>
              <a:avLst/>
              <a:gdLst/>
              <a:ahLst/>
              <a:cxnLst/>
              <a:rect l="0" t="0" r="0" b="0"/>
              <a:pathLst>
                <a:path w="73700" h="150856">
                  <a:moveTo>
                    <a:pt x="0" y="0"/>
                  </a:moveTo>
                  <a:lnTo>
                    <a:pt x="19127" y="61111"/>
                  </a:lnTo>
                  <a:lnTo>
                    <a:pt x="44214" y="115542"/>
                  </a:lnTo>
                  <a:lnTo>
                    <a:pt x="55734" y="147319"/>
                  </a:lnTo>
                  <a:lnTo>
                    <a:pt x="59383" y="150855"/>
                  </a:lnTo>
                  <a:lnTo>
                    <a:pt x="62985" y="149703"/>
                  </a:lnTo>
                  <a:lnTo>
                    <a:pt x="66556" y="145425"/>
                  </a:lnTo>
                  <a:lnTo>
                    <a:pt x="71582" y="117048"/>
                  </a:lnTo>
                  <a:lnTo>
                    <a:pt x="73281" y="65538"/>
                  </a:lnTo>
                  <a:lnTo>
                    <a:pt x="7369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001865" y="621181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991337" y="6074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066124" y="5866093"/>
              <a:ext cx="241069" cy="449160"/>
            </a:xfrm>
            <a:custGeom>
              <a:avLst/>
              <a:gdLst/>
              <a:ahLst/>
              <a:cxnLst/>
              <a:rect l="0" t="0" r="0" b="0"/>
              <a:pathLst>
                <a:path w="241069" h="449160">
                  <a:moveTo>
                    <a:pt x="72611" y="345720"/>
                  </a:moveTo>
                  <a:lnTo>
                    <a:pt x="69492" y="303029"/>
                  </a:lnTo>
                  <a:lnTo>
                    <a:pt x="67023" y="292693"/>
                  </a:lnTo>
                  <a:lnTo>
                    <a:pt x="60697" y="286972"/>
                  </a:lnTo>
                  <a:lnTo>
                    <a:pt x="51800" y="284328"/>
                  </a:lnTo>
                  <a:lnTo>
                    <a:pt x="41190" y="283735"/>
                  </a:lnTo>
                  <a:lnTo>
                    <a:pt x="32946" y="286850"/>
                  </a:lnTo>
                  <a:lnTo>
                    <a:pt x="20667" y="299668"/>
                  </a:lnTo>
                  <a:lnTo>
                    <a:pt x="7177" y="326616"/>
                  </a:lnTo>
                  <a:lnTo>
                    <a:pt x="0" y="389015"/>
                  </a:lnTo>
                  <a:lnTo>
                    <a:pt x="1735" y="415265"/>
                  </a:lnTo>
                  <a:lnTo>
                    <a:pt x="10305" y="438631"/>
                  </a:lnTo>
                  <a:lnTo>
                    <a:pt x="17036" y="445095"/>
                  </a:lnTo>
                  <a:lnTo>
                    <a:pt x="25032" y="448235"/>
                  </a:lnTo>
                  <a:lnTo>
                    <a:pt x="33874" y="449159"/>
                  </a:lnTo>
                  <a:lnTo>
                    <a:pt x="42107" y="446265"/>
                  </a:lnTo>
                  <a:lnTo>
                    <a:pt x="57494" y="433690"/>
                  </a:lnTo>
                  <a:lnTo>
                    <a:pt x="73721" y="406880"/>
                  </a:lnTo>
                  <a:lnTo>
                    <a:pt x="89685" y="356805"/>
                  </a:lnTo>
                  <a:lnTo>
                    <a:pt x="99377" y="308711"/>
                  </a:lnTo>
                  <a:lnTo>
                    <a:pt x="102769" y="256246"/>
                  </a:lnTo>
                  <a:lnTo>
                    <a:pt x="102604" y="197936"/>
                  </a:lnTo>
                  <a:lnTo>
                    <a:pt x="96836" y="143095"/>
                  </a:lnTo>
                  <a:lnTo>
                    <a:pt x="93437" y="89801"/>
                  </a:lnTo>
                  <a:lnTo>
                    <a:pt x="86711" y="38135"/>
                  </a:lnTo>
                  <a:lnTo>
                    <a:pt x="83029" y="860"/>
                  </a:lnTo>
                  <a:lnTo>
                    <a:pt x="80726" y="0"/>
                  </a:lnTo>
                  <a:lnTo>
                    <a:pt x="78021" y="2936"/>
                  </a:lnTo>
                  <a:lnTo>
                    <a:pt x="73680" y="41270"/>
                  </a:lnTo>
                  <a:lnTo>
                    <a:pt x="72822" y="100142"/>
                  </a:lnTo>
                  <a:lnTo>
                    <a:pt x="72674" y="155193"/>
                  </a:lnTo>
                  <a:lnTo>
                    <a:pt x="75750" y="205429"/>
                  </a:lnTo>
                  <a:lnTo>
                    <a:pt x="80951" y="253070"/>
                  </a:lnTo>
                  <a:lnTo>
                    <a:pt x="88297" y="315980"/>
                  </a:lnTo>
                  <a:lnTo>
                    <a:pt x="92427" y="321214"/>
                  </a:lnTo>
                  <a:lnTo>
                    <a:pt x="97520" y="320024"/>
                  </a:lnTo>
                  <a:lnTo>
                    <a:pt x="108249" y="307393"/>
                  </a:lnTo>
                  <a:lnTo>
                    <a:pt x="116917" y="290082"/>
                  </a:lnTo>
                  <a:lnTo>
                    <a:pt x="124375" y="284061"/>
                  </a:lnTo>
                  <a:lnTo>
                    <a:pt x="183139" y="268017"/>
                  </a:lnTo>
                  <a:lnTo>
                    <a:pt x="212855" y="252247"/>
                  </a:lnTo>
                  <a:lnTo>
                    <a:pt x="217579" y="244800"/>
                  </a:lnTo>
                  <a:lnTo>
                    <a:pt x="219710" y="227167"/>
                  </a:lnTo>
                  <a:lnTo>
                    <a:pt x="213638" y="210752"/>
                  </a:lnTo>
                  <a:lnTo>
                    <a:pt x="208743" y="203099"/>
                  </a:lnTo>
                  <a:lnTo>
                    <a:pt x="201970" y="199167"/>
                  </a:lnTo>
                  <a:lnTo>
                    <a:pt x="185087" y="197917"/>
                  </a:lnTo>
                  <a:lnTo>
                    <a:pt x="169004" y="204381"/>
                  </a:lnTo>
                  <a:lnTo>
                    <a:pt x="139615" y="227594"/>
                  </a:lnTo>
                  <a:lnTo>
                    <a:pt x="123920" y="253398"/>
                  </a:lnTo>
                  <a:lnTo>
                    <a:pt x="117450" y="288860"/>
                  </a:lnTo>
                  <a:lnTo>
                    <a:pt x="122175" y="309140"/>
                  </a:lnTo>
                  <a:lnTo>
                    <a:pt x="144274" y="341224"/>
                  </a:lnTo>
                  <a:lnTo>
                    <a:pt x="169884" y="357386"/>
                  </a:lnTo>
                  <a:lnTo>
                    <a:pt x="205288" y="363995"/>
                  </a:lnTo>
                  <a:lnTo>
                    <a:pt x="222436" y="362421"/>
                  </a:lnTo>
                  <a:lnTo>
                    <a:pt x="241068" y="3562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331094" y="6065978"/>
              <a:ext cx="112969" cy="198479"/>
            </a:xfrm>
            <a:custGeom>
              <a:avLst/>
              <a:gdLst/>
              <a:ahLst/>
              <a:cxnLst/>
              <a:rect l="0" t="0" r="0" b="0"/>
              <a:pathLst>
                <a:path w="112969" h="198479">
                  <a:moveTo>
                    <a:pt x="18212" y="93193"/>
                  </a:moveTo>
                  <a:lnTo>
                    <a:pt x="18212" y="151809"/>
                  </a:lnTo>
                  <a:lnTo>
                    <a:pt x="17042" y="156837"/>
                  </a:lnTo>
                  <a:lnTo>
                    <a:pt x="15092" y="156679"/>
                  </a:lnTo>
                  <a:lnTo>
                    <a:pt x="9806" y="145975"/>
                  </a:lnTo>
                  <a:lnTo>
                    <a:pt x="0" y="97856"/>
                  </a:lnTo>
                  <a:lnTo>
                    <a:pt x="1117" y="55580"/>
                  </a:lnTo>
                  <a:lnTo>
                    <a:pt x="11976" y="9854"/>
                  </a:lnTo>
                  <a:lnTo>
                    <a:pt x="17564" y="3708"/>
                  </a:lnTo>
                  <a:lnTo>
                    <a:pt x="24799" y="781"/>
                  </a:lnTo>
                  <a:lnTo>
                    <a:pt x="33132" y="0"/>
                  </a:lnTo>
                  <a:lnTo>
                    <a:pt x="41026" y="2988"/>
                  </a:lnTo>
                  <a:lnTo>
                    <a:pt x="56038" y="15667"/>
                  </a:lnTo>
                  <a:lnTo>
                    <a:pt x="83568" y="59638"/>
                  </a:lnTo>
                  <a:lnTo>
                    <a:pt x="105312" y="113990"/>
                  </a:lnTo>
                  <a:lnTo>
                    <a:pt x="111960" y="172072"/>
                  </a:lnTo>
                  <a:lnTo>
                    <a:pt x="112968" y="198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46893" y="6069353"/>
              <a:ext cx="123512" cy="170935"/>
            </a:xfrm>
            <a:custGeom>
              <a:avLst/>
              <a:gdLst/>
              <a:ahLst/>
              <a:cxnLst/>
              <a:rect l="0" t="0" r="0" b="0"/>
              <a:pathLst>
                <a:path w="123512" h="170935">
                  <a:moveTo>
                    <a:pt x="91926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47963" y="2114"/>
                  </a:lnTo>
                  <a:lnTo>
                    <a:pt x="31053" y="13404"/>
                  </a:lnTo>
                  <a:lnTo>
                    <a:pt x="16908" y="30120"/>
                  </a:lnTo>
                  <a:lnTo>
                    <a:pt x="6722" y="49247"/>
                  </a:lnTo>
                  <a:lnTo>
                    <a:pt x="0" y="85336"/>
                  </a:lnTo>
                  <a:lnTo>
                    <a:pt x="3596" y="120075"/>
                  </a:lnTo>
                  <a:lnTo>
                    <a:pt x="12114" y="138751"/>
                  </a:lnTo>
                  <a:lnTo>
                    <a:pt x="17661" y="147006"/>
                  </a:lnTo>
                  <a:lnTo>
                    <a:pt x="33183" y="159298"/>
                  </a:lnTo>
                  <a:lnTo>
                    <a:pt x="52950" y="167491"/>
                  </a:lnTo>
                  <a:lnTo>
                    <a:pt x="88046" y="170934"/>
                  </a:lnTo>
                  <a:lnTo>
                    <a:pt x="123511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578742" y="6049137"/>
              <a:ext cx="233818" cy="212621"/>
            </a:xfrm>
            <a:custGeom>
              <a:avLst/>
              <a:gdLst/>
              <a:ahLst/>
              <a:cxnLst/>
              <a:rect l="0" t="0" r="0" b="0"/>
              <a:pathLst>
                <a:path w="233818" h="212621">
                  <a:moveTo>
                    <a:pt x="44304" y="88977"/>
                  </a:moveTo>
                  <a:lnTo>
                    <a:pt x="86996" y="74405"/>
                  </a:lnTo>
                  <a:lnTo>
                    <a:pt x="97333" y="68734"/>
                  </a:lnTo>
                  <a:lnTo>
                    <a:pt x="111937" y="53073"/>
                  </a:lnTo>
                  <a:lnTo>
                    <a:pt x="117469" y="43984"/>
                  </a:lnTo>
                  <a:lnTo>
                    <a:pt x="120496" y="24526"/>
                  </a:lnTo>
                  <a:lnTo>
                    <a:pt x="119666" y="14424"/>
                  </a:lnTo>
                  <a:lnTo>
                    <a:pt x="114433" y="7689"/>
                  </a:lnTo>
                  <a:lnTo>
                    <a:pt x="96139" y="206"/>
                  </a:lnTo>
                  <a:lnTo>
                    <a:pt x="75530" y="0"/>
                  </a:lnTo>
                  <a:lnTo>
                    <a:pt x="55843" y="4978"/>
                  </a:lnTo>
                  <a:lnTo>
                    <a:pt x="39294" y="14989"/>
                  </a:lnTo>
                  <a:lnTo>
                    <a:pt x="16824" y="44957"/>
                  </a:lnTo>
                  <a:lnTo>
                    <a:pt x="937" y="83473"/>
                  </a:lnTo>
                  <a:lnTo>
                    <a:pt x="0" y="124521"/>
                  </a:lnTo>
                  <a:lnTo>
                    <a:pt x="7455" y="146108"/>
                  </a:lnTo>
                  <a:lnTo>
                    <a:pt x="31306" y="179031"/>
                  </a:lnTo>
                  <a:lnTo>
                    <a:pt x="51005" y="190612"/>
                  </a:lnTo>
                  <a:lnTo>
                    <a:pt x="108141" y="210159"/>
                  </a:lnTo>
                  <a:lnTo>
                    <a:pt x="147317" y="212620"/>
                  </a:lnTo>
                  <a:lnTo>
                    <a:pt x="199357" y="206683"/>
                  </a:lnTo>
                  <a:lnTo>
                    <a:pt x="233817" y="204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0300" y="63500"/>
            <a:ext cx="4704207" cy="57631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Group 5"/>
          <p:cNvGrpSpPr/>
          <p:nvPr/>
        </p:nvGrpSpPr>
        <p:grpSpPr>
          <a:xfrm>
            <a:off x="2969036" y="2726880"/>
            <a:ext cx="400084" cy="560044"/>
            <a:chOff x="2969036" y="2726880"/>
            <a:chExt cx="400084" cy="560044"/>
          </a:xfrm>
        </p:grpSpPr>
        <p:sp>
          <p:nvSpPr>
            <p:cNvPr id="3" name="Freeform 2"/>
            <p:cNvSpPr/>
            <p:nvPr/>
          </p:nvSpPr>
          <p:spPr>
            <a:xfrm>
              <a:off x="2969036" y="2990093"/>
              <a:ext cx="220848" cy="296831"/>
            </a:xfrm>
            <a:custGeom>
              <a:avLst/>
              <a:gdLst/>
              <a:ahLst/>
              <a:cxnLst/>
              <a:rect l="0" t="0" r="0" b="0"/>
              <a:pathLst>
                <a:path w="220848" h="296831">
                  <a:moveTo>
                    <a:pt x="0" y="147399"/>
                  </a:moveTo>
                  <a:lnTo>
                    <a:pt x="54114" y="198394"/>
                  </a:lnTo>
                  <a:lnTo>
                    <a:pt x="81545" y="223730"/>
                  </a:lnTo>
                  <a:lnTo>
                    <a:pt x="99413" y="242155"/>
                  </a:lnTo>
                  <a:lnTo>
                    <a:pt x="161721" y="286301"/>
                  </a:lnTo>
                  <a:lnTo>
                    <a:pt x="185740" y="296091"/>
                  </a:lnTo>
                  <a:lnTo>
                    <a:pt x="196356" y="296830"/>
                  </a:lnTo>
                  <a:lnTo>
                    <a:pt x="214391" y="291411"/>
                  </a:lnTo>
                  <a:lnTo>
                    <a:pt x="218967" y="285521"/>
                  </a:lnTo>
                  <a:lnTo>
                    <a:pt x="220847" y="278085"/>
                  </a:lnTo>
                  <a:lnTo>
                    <a:pt x="213830" y="222407"/>
                  </a:lnTo>
                  <a:lnTo>
                    <a:pt x="208094" y="168021"/>
                  </a:lnTo>
                  <a:lnTo>
                    <a:pt x="191527" y="105444"/>
                  </a:lnTo>
                  <a:lnTo>
                    <a:pt x="173706" y="51981"/>
                  </a:lnTo>
                  <a:lnTo>
                    <a:pt x="166892" y="1969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4" y="2853222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5589" y="22357"/>
                  </a:lnTo>
                  <a:lnTo>
                    <a:pt x="48468" y="84343"/>
                  </a:lnTo>
                  <a:lnTo>
                    <a:pt x="91188" y="147409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2726880"/>
              <a:ext cx="189514" cy="221100"/>
            </a:xfrm>
            <a:custGeom>
              <a:avLst/>
              <a:gdLst/>
              <a:ahLst/>
              <a:cxnLst/>
              <a:rect l="0" t="0" r="0" b="0"/>
              <a:pathLst>
                <a:path w="189514" h="221100">
                  <a:moveTo>
                    <a:pt x="189513" y="0"/>
                  </a:moveTo>
                  <a:lnTo>
                    <a:pt x="172745" y="11179"/>
                  </a:lnTo>
                  <a:lnTo>
                    <a:pt x="129920" y="67629"/>
                  </a:lnTo>
                  <a:lnTo>
                    <a:pt x="73487" y="126409"/>
                  </a:lnTo>
                  <a:lnTo>
                    <a:pt x="28365" y="18006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93200" y="5274777"/>
            <a:ext cx="418200" cy="961606"/>
            <a:chOff x="3793200" y="5274777"/>
            <a:chExt cx="418200" cy="961606"/>
          </a:xfrm>
        </p:grpSpPr>
        <p:sp>
          <p:nvSpPr>
            <p:cNvPr id="7" name="Freeform 6"/>
            <p:cNvSpPr/>
            <p:nvPr/>
          </p:nvSpPr>
          <p:spPr>
            <a:xfrm>
              <a:off x="3911012" y="5274777"/>
              <a:ext cx="174046" cy="431669"/>
            </a:xfrm>
            <a:custGeom>
              <a:avLst/>
              <a:gdLst/>
              <a:ahLst/>
              <a:cxnLst/>
              <a:rect l="0" t="0" r="0" b="0"/>
              <a:pathLst>
                <a:path w="174046" h="43166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283" y="67112"/>
                  </a:lnTo>
                  <a:lnTo>
                    <a:pt x="34592" y="120101"/>
                  </a:lnTo>
                  <a:lnTo>
                    <a:pt x="61924" y="181694"/>
                  </a:lnTo>
                  <a:lnTo>
                    <a:pt x="92972" y="236321"/>
                  </a:lnTo>
                  <a:lnTo>
                    <a:pt x="121375" y="291566"/>
                  </a:lnTo>
                  <a:lnTo>
                    <a:pt x="145487" y="350745"/>
                  </a:lnTo>
                  <a:lnTo>
                    <a:pt x="166500" y="409660"/>
                  </a:lnTo>
                  <a:lnTo>
                    <a:pt x="17404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3200" y="5925920"/>
              <a:ext cx="249744" cy="310463"/>
            </a:xfrm>
            <a:custGeom>
              <a:avLst/>
              <a:gdLst/>
              <a:ahLst/>
              <a:cxnLst/>
              <a:rect l="0" t="0" r="0" b="0"/>
              <a:pathLst>
                <a:path w="249744" h="310463">
                  <a:moveTo>
                    <a:pt x="49701" y="127966"/>
                  </a:moveTo>
                  <a:lnTo>
                    <a:pt x="49701" y="150323"/>
                  </a:lnTo>
                  <a:lnTo>
                    <a:pt x="60880" y="180994"/>
                  </a:lnTo>
                  <a:lnTo>
                    <a:pt x="93610" y="243813"/>
                  </a:lnTo>
                  <a:lnTo>
                    <a:pt x="125296" y="306953"/>
                  </a:lnTo>
                  <a:lnTo>
                    <a:pt x="127004" y="310462"/>
                  </a:lnTo>
                  <a:lnTo>
                    <a:pt x="126973" y="309291"/>
                  </a:lnTo>
                  <a:lnTo>
                    <a:pt x="125782" y="305001"/>
                  </a:lnTo>
                  <a:lnTo>
                    <a:pt x="94301" y="267867"/>
                  </a:lnTo>
                  <a:lnTo>
                    <a:pt x="68217" y="239006"/>
                  </a:lnTo>
                  <a:lnTo>
                    <a:pt x="41192" y="184919"/>
                  </a:lnTo>
                  <a:lnTo>
                    <a:pt x="10510" y="128534"/>
                  </a:lnTo>
                  <a:lnTo>
                    <a:pt x="3037" y="105991"/>
                  </a:lnTo>
                  <a:lnTo>
                    <a:pt x="0" y="68162"/>
                  </a:lnTo>
                  <a:lnTo>
                    <a:pt x="3435" y="45234"/>
                  </a:lnTo>
                  <a:lnTo>
                    <a:pt x="11981" y="26465"/>
                  </a:lnTo>
                  <a:lnTo>
                    <a:pt x="17535" y="18185"/>
                  </a:lnTo>
                  <a:lnTo>
                    <a:pt x="33066" y="5865"/>
                  </a:lnTo>
                  <a:lnTo>
                    <a:pt x="42120" y="942"/>
                  </a:lnTo>
                  <a:lnTo>
                    <a:pt x="51666" y="0"/>
                  </a:lnTo>
                  <a:lnTo>
                    <a:pt x="71631" y="5191"/>
                  </a:lnTo>
                  <a:lnTo>
                    <a:pt x="85964" y="18417"/>
                  </a:lnTo>
                  <a:lnTo>
                    <a:pt x="104698" y="55504"/>
                  </a:lnTo>
                  <a:lnTo>
                    <a:pt x="106120" y="78992"/>
                  </a:lnTo>
                  <a:lnTo>
                    <a:pt x="97500" y="126610"/>
                  </a:lnTo>
                  <a:lnTo>
                    <a:pt x="100284" y="134081"/>
                  </a:lnTo>
                  <a:lnTo>
                    <a:pt x="106820" y="139061"/>
                  </a:lnTo>
                  <a:lnTo>
                    <a:pt x="163981" y="154946"/>
                  </a:lnTo>
                  <a:lnTo>
                    <a:pt x="190959" y="157505"/>
                  </a:lnTo>
                  <a:lnTo>
                    <a:pt x="212308" y="152403"/>
                  </a:lnTo>
                  <a:lnTo>
                    <a:pt x="221277" y="147767"/>
                  </a:lnTo>
                  <a:lnTo>
                    <a:pt x="234362" y="133257"/>
                  </a:lnTo>
                  <a:lnTo>
                    <a:pt x="249743" y="106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64000" y="5832787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9575" y="31282"/>
                  </a:lnTo>
                  <a:lnTo>
                    <a:pt x="52997" y="92338"/>
                  </a:lnTo>
                  <a:lnTo>
                    <a:pt x="88548" y="133538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37658" y="5748559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0"/>
                  </a:moveTo>
                  <a:lnTo>
                    <a:pt x="140014" y="58564"/>
                  </a:lnTo>
                  <a:lnTo>
                    <a:pt x="98234" y="116334"/>
                  </a:lnTo>
                  <a:lnTo>
                    <a:pt x="71610" y="141964"/>
                  </a:lnTo>
                  <a:lnTo>
                    <a:pt x="10623" y="1810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42943" y="5906487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0"/>
                  </a:moveTo>
                  <a:lnTo>
                    <a:pt x="110890" y="56395"/>
                  </a:lnTo>
                  <a:lnTo>
                    <a:pt x="53279" y="10529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63834" y="4457218"/>
            <a:ext cx="389555" cy="322721"/>
            <a:chOff x="3263834" y="4457218"/>
            <a:chExt cx="389555" cy="322721"/>
          </a:xfrm>
        </p:grpSpPr>
        <p:sp>
          <p:nvSpPr>
            <p:cNvPr id="13" name="Freeform 12"/>
            <p:cNvSpPr/>
            <p:nvPr/>
          </p:nvSpPr>
          <p:spPr>
            <a:xfrm>
              <a:off x="3263834" y="4457218"/>
              <a:ext cx="218544" cy="322721"/>
            </a:xfrm>
            <a:custGeom>
              <a:avLst/>
              <a:gdLst/>
              <a:ahLst/>
              <a:cxnLst/>
              <a:rect l="0" t="0" r="0" b="0"/>
              <a:pathLst>
                <a:path w="218544" h="322721">
                  <a:moveTo>
                    <a:pt x="0" y="322720"/>
                  </a:moveTo>
                  <a:lnTo>
                    <a:pt x="3120" y="268575"/>
                  </a:lnTo>
                  <a:lnTo>
                    <a:pt x="20243" y="213628"/>
                  </a:lnTo>
                  <a:lnTo>
                    <a:pt x="38920" y="157715"/>
                  </a:lnTo>
                  <a:lnTo>
                    <a:pt x="60807" y="104729"/>
                  </a:lnTo>
                  <a:lnTo>
                    <a:pt x="82331" y="60121"/>
                  </a:lnTo>
                  <a:lnTo>
                    <a:pt x="87643" y="56407"/>
                  </a:lnTo>
                  <a:lnTo>
                    <a:pt x="92353" y="57440"/>
                  </a:lnTo>
                  <a:lnTo>
                    <a:pt x="96664" y="61639"/>
                  </a:lnTo>
                  <a:lnTo>
                    <a:pt x="115603" y="103288"/>
                  </a:lnTo>
                  <a:lnTo>
                    <a:pt x="119182" y="113261"/>
                  </a:lnTo>
                  <a:lnTo>
                    <a:pt x="123909" y="116400"/>
                  </a:lnTo>
                  <a:lnTo>
                    <a:pt x="129399" y="114983"/>
                  </a:lnTo>
                  <a:lnTo>
                    <a:pt x="135399" y="110529"/>
                  </a:lnTo>
                  <a:lnTo>
                    <a:pt x="171891" y="48268"/>
                  </a:lnTo>
                  <a:lnTo>
                    <a:pt x="191924" y="9844"/>
                  </a:lnTo>
                  <a:lnTo>
                    <a:pt x="198139" y="1831"/>
                  </a:lnTo>
                  <a:lnTo>
                    <a:pt x="203453" y="0"/>
                  </a:lnTo>
                  <a:lnTo>
                    <a:pt x="208165" y="2288"/>
                  </a:lnTo>
                  <a:lnTo>
                    <a:pt x="212476" y="7323"/>
                  </a:lnTo>
                  <a:lnTo>
                    <a:pt x="218543" y="42355"/>
                  </a:lnTo>
                  <a:lnTo>
                    <a:pt x="213358" y="98189"/>
                  </a:lnTo>
                  <a:lnTo>
                    <a:pt x="208001" y="154279"/>
                  </a:lnTo>
                  <a:lnTo>
                    <a:pt x="201614" y="210419"/>
                  </a:lnTo>
                  <a:lnTo>
                    <a:pt x="191915" y="262914"/>
                  </a:lnTo>
                  <a:lnTo>
                    <a:pt x="189513" y="280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10929" y="4467015"/>
              <a:ext cx="142460" cy="291866"/>
            </a:xfrm>
            <a:custGeom>
              <a:avLst/>
              <a:gdLst/>
              <a:ahLst/>
              <a:cxnLst/>
              <a:rect l="0" t="0" r="0" b="0"/>
              <a:pathLst>
                <a:path w="142460" h="291866">
                  <a:moveTo>
                    <a:pt x="5589" y="260280"/>
                  </a:moveTo>
                  <a:lnTo>
                    <a:pt x="0" y="243512"/>
                  </a:lnTo>
                  <a:lnTo>
                    <a:pt x="2113" y="210728"/>
                  </a:lnTo>
                  <a:lnTo>
                    <a:pt x="16584" y="155402"/>
                  </a:lnTo>
                  <a:lnTo>
                    <a:pt x="33726" y="94001"/>
                  </a:lnTo>
                  <a:lnTo>
                    <a:pt x="51221" y="30557"/>
                  </a:lnTo>
                  <a:lnTo>
                    <a:pt x="67332" y="3221"/>
                  </a:lnTo>
                  <a:lnTo>
                    <a:pt x="73658" y="0"/>
                  </a:lnTo>
                  <a:lnTo>
                    <a:pt x="80214" y="192"/>
                  </a:lnTo>
                  <a:lnTo>
                    <a:pt x="86924" y="2660"/>
                  </a:lnTo>
                  <a:lnTo>
                    <a:pt x="97500" y="14761"/>
                  </a:lnTo>
                  <a:lnTo>
                    <a:pt x="113821" y="56715"/>
                  </a:lnTo>
                  <a:lnTo>
                    <a:pt x="121074" y="118467"/>
                  </a:lnTo>
                  <a:lnTo>
                    <a:pt x="128194" y="168479"/>
                  </a:lnTo>
                  <a:lnTo>
                    <a:pt x="134312" y="224772"/>
                  </a:lnTo>
                  <a:lnTo>
                    <a:pt x="140045" y="259118"/>
                  </a:lnTo>
                  <a:lnTo>
                    <a:pt x="142459" y="291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16518" y="464306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106322" y="1705616"/>
            <a:ext cx="642238" cy="821224"/>
            <a:chOff x="5106322" y="1705616"/>
            <a:chExt cx="642238" cy="821224"/>
          </a:xfrm>
        </p:grpSpPr>
        <p:sp>
          <p:nvSpPr>
            <p:cNvPr id="17" name="Freeform 16"/>
            <p:cNvSpPr/>
            <p:nvPr/>
          </p:nvSpPr>
          <p:spPr>
            <a:xfrm>
              <a:off x="5106322" y="1909796"/>
              <a:ext cx="305326" cy="617044"/>
            </a:xfrm>
            <a:custGeom>
              <a:avLst/>
              <a:gdLst/>
              <a:ahLst/>
              <a:cxnLst/>
              <a:rect l="0" t="0" r="0" b="0"/>
              <a:pathLst>
                <a:path w="305326" h="617044">
                  <a:moveTo>
                    <a:pt x="10528" y="617043"/>
                  </a:moveTo>
                  <a:lnTo>
                    <a:pt x="1462" y="558426"/>
                  </a:lnTo>
                  <a:lnTo>
                    <a:pt x="432" y="506868"/>
                  </a:lnTo>
                  <a:lnTo>
                    <a:pt x="127" y="458317"/>
                  </a:lnTo>
                  <a:lnTo>
                    <a:pt x="37" y="397528"/>
                  </a:lnTo>
                  <a:lnTo>
                    <a:pt x="15" y="351415"/>
                  </a:lnTo>
                  <a:lnTo>
                    <a:pt x="6" y="304794"/>
                  </a:lnTo>
                  <a:lnTo>
                    <a:pt x="2" y="260677"/>
                  </a:lnTo>
                  <a:lnTo>
                    <a:pt x="0" y="201967"/>
                  </a:lnTo>
                  <a:lnTo>
                    <a:pt x="5588" y="158705"/>
                  </a:lnTo>
                  <a:lnTo>
                    <a:pt x="8405" y="153557"/>
                  </a:lnTo>
                  <a:lnTo>
                    <a:pt x="11452" y="153634"/>
                  </a:lnTo>
                  <a:lnTo>
                    <a:pt x="30337" y="178975"/>
                  </a:lnTo>
                  <a:lnTo>
                    <a:pt x="55135" y="231152"/>
                  </a:lnTo>
                  <a:lnTo>
                    <a:pt x="77557" y="267568"/>
                  </a:lnTo>
                  <a:lnTo>
                    <a:pt x="110985" y="305726"/>
                  </a:lnTo>
                  <a:lnTo>
                    <a:pt x="119614" y="310062"/>
                  </a:lnTo>
                  <a:lnTo>
                    <a:pt x="138559" y="311761"/>
                  </a:lnTo>
                  <a:lnTo>
                    <a:pt x="146184" y="305897"/>
                  </a:lnTo>
                  <a:lnTo>
                    <a:pt x="157777" y="283784"/>
                  </a:lnTo>
                  <a:lnTo>
                    <a:pt x="167516" y="220758"/>
                  </a:lnTo>
                  <a:lnTo>
                    <a:pt x="175066" y="162323"/>
                  </a:lnTo>
                  <a:lnTo>
                    <a:pt x="177823" y="101725"/>
                  </a:lnTo>
                  <a:lnTo>
                    <a:pt x="179809" y="46206"/>
                  </a:lnTo>
                  <a:lnTo>
                    <a:pt x="187287" y="2070"/>
                  </a:lnTo>
                  <a:lnTo>
                    <a:pt x="190369" y="0"/>
                  </a:lnTo>
                  <a:lnTo>
                    <a:pt x="193592" y="2130"/>
                  </a:lnTo>
                  <a:lnTo>
                    <a:pt x="209308" y="27485"/>
                  </a:lnTo>
                  <a:lnTo>
                    <a:pt x="223193" y="75811"/>
                  </a:lnTo>
                  <a:lnTo>
                    <a:pt x="238366" y="130977"/>
                  </a:lnTo>
                  <a:lnTo>
                    <a:pt x="249508" y="185721"/>
                  </a:lnTo>
                  <a:lnTo>
                    <a:pt x="260670" y="248374"/>
                  </a:lnTo>
                  <a:lnTo>
                    <a:pt x="277377" y="310077"/>
                  </a:lnTo>
                  <a:lnTo>
                    <a:pt x="294814" y="370382"/>
                  </a:lnTo>
                  <a:lnTo>
                    <a:pt x="303249" y="430150"/>
                  </a:lnTo>
                  <a:lnTo>
                    <a:pt x="305325" y="45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43233" y="1853015"/>
              <a:ext cx="305327" cy="452599"/>
            </a:xfrm>
            <a:custGeom>
              <a:avLst/>
              <a:gdLst/>
              <a:ahLst/>
              <a:cxnLst/>
              <a:rect l="0" t="0" r="0" b="0"/>
              <a:pathLst>
                <a:path w="305327" h="4525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8758"/>
                  </a:lnTo>
                  <a:lnTo>
                    <a:pt x="11409" y="220825"/>
                  </a:lnTo>
                  <a:lnTo>
                    <a:pt x="17679" y="284189"/>
                  </a:lnTo>
                  <a:lnTo>
                    <a:pt x="21226" y="345077"/>
                  </a:lnTo>
                  <a:lnTo>
                    <a:pt x="32312" y="405638"/>
                  </a:lnTo>
                  <a:lnTo>
                    <a:pt x="40097" y="428288"/>
                  </a:lnTo>
                  <a:lnTo>
                    <a:pt x="51356" y="446154"/>
                  </a:lnTo>
                  <a:lnTo>
                    <a:pt x="59974" y="450684"/>
                  </a:lnTo>
                  <a:lnTo>
                    <a:pt x="82027" y="452598"/>
                  </a:lnTo>
                  <a:lnTo>
                    <a:pt x="104307" y="446430"/>
                  </a:lnTo>
                  <a:lnTo>
                    <a:pt x="156629" y="416801"/>
                  </a:lnTo>
                  <a:lnTo>
                    <a:pt x="211534" y="374274"/>
                  </a:lnTo>
                  <a:lnTo>
                    <a:pt x="266590" y="325013"/>
                  </a:lnTo>
                  <a:lnTo>
                    <a:pt x="30532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43233" y="2000414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88782" y="20244"/>
                  </a:lnTo>
                  <a:lnTo>
                    <a:pt x="32185" y="49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11647" y="1705616"/>
              <a:ext cx="231628" cy="168457"/>
            </a:xfrm>
            <a:custGeom>
              <a:avLst/>
              <a:gdLst/>
              <a:ahLst/>
              <a:cxnLst/>
              <a:rect l="0" t="0" r="0" b="0"/>
              <a:pathLst>
                <a:path w="231628" h="168457">
                  <a:moveTo>
                    <a:pt x="231627" y="0"/>
                  </a:moveTo>
                  <a:lnTo>
                    <a:pt x="188936" y="14572"/>
                  </a:lnTo>
                  <a:lnTo>
                    <a:pt x="134625" y="52998"/>
                  </a:lnTo>
                  <a:lnTo>
                    <a:pt x="78717" y="97907"/>
                  </a:lnTo>
                  <a:lnTo>
                    <a:pt x="22422" y="14675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93890" y="3253305"/>
            <a:ext cx="506940" cy="694882"/>
            <a:chOff x="3493890" y="3253305"/>
            <a:chExt cx="506940" cy="694882"/>
          </a:xfrm>
        </p:grpSpPr>
        <p:sp>
          <p:nvSpPr>
            <p:cNvPr id="22" name="Freeform 21"/>
            <p:cNvSpPr/>
            <p:nvPr/>
          </p:nvSpPr>
          <p:spPr>
            <a:xfrm>
              <a:off x="3493890" y="3390176"/>
              <a:ext cx="314532" cy="558011"/>
            </a:xfrm>
            <a:custGeom>
              <a:avLst/>
              <a:gdLst/>
              <a:ahLst/>
              <a:cxnLst/>
              <a:rect l="0" t="0" r="0" b="0"/>
              <a:pathLst>
                <a:path w="314532" h="558011">
                  <a:moveTo>
                    <a:pt x="201612" y="558010"/>
                  </a:moveTo>
                  <a:lnTo>
                    <a:pt x="172304" y="523113"/>
                  </a:lnTo>
                  <a:lnTo>
                    <a:pt x="138279" y="468132"/>
                  </a:lnTo>
                  <a:lnTo>
                    <a:pt x="120456" y="440523"/>
                  </a:lnTo>
                  <a:lnTo>
                    <a:pt x="104646" y="413235"/>
                  </a:lnTo>
                  <a:lnTo>
                    <a:pt x="88264" y="387212"/>
                  </a:lnTo>
                  <a:lnTo>
                    <a:pt x="72881" y="360394"/>
                  </a:lnTo>
                  <a:lnTo>
                    <a:pt x="56625" y="334511"/>
                  </a:lnTo>
                  <a:lnTo>
                    <a:pt x="41280" y="307735"/>
                  </a:lnTo>
                  <a:lnTo>
                    <a:pt x="9443" y="254907"/>
                  </a:lnTo>
                  <a:lnTo>
                    <a:pt x="0" y="232615"/>
                  </a:lnTo>
                  <a:lnTo>
                    <a:pt x="524" y="228776"/>
                  </a:lnTo>
                  <a:lnTo>
                    <a:pt x="4382" y="229726"/>
                  </a:lnTo>
                  <a:lnTo>
                    <a:pt x="19198" y="237801"/>
                  </a:lnTo>
                  <a:lnTo>
                    <a:pt x="69957" y="255637"/>
                  </a:lnTo>
                  <a:lnTo>
                    <a:pt x="118929" y="274615"/>
                  </a:lnTo>
                  <a:lnTo>
                    <a:pt x="182290" y="301990"/>
                  </a:lnTo>
                  <a:lnTo>
                    <a:pt x="239866" y="327587"/>
                  </a:lnTo>
                  <a:lnTo>
                    <a:pt x="268137" y="332768"/>
                  </a:lnTo>
                  <a:lnTo>
                    <a:pt x="293180" y="328831"/>
                  </a:lnTo>
                  <a:lnTo>
                    <a:pt x="304771" y="324505"/>
                  </a:lnTo>
                  <a:lnTo>
                    <a:pt x="311329" y="316943"/>
                  </a:lnTo>
                  <a:lnTo>
                    <a:pt x="314531" y="307221"/>
                  </a:lnTo>
                  <a:lnTo>
                    <a:pt x="313448" y="268063"/>
                  </a:lnTo>
                  <a:lnTo>
                    <a:pt x="302599" y="222536"/>
                  </a:lnTo>
                  <a:lnTo>
                    <a:pt x="283561" y="170819"/>
                  </a:lnTo>
                  <a:lnTo>
                    <a:pt x="253492" y="110911"/>
                  </a:lnTo>
                  <a:lnTo>
                    <a:pt x="200621" y="52212"/>
                  </a:lnTo>
                  <a:lnTo>
                    <a:pt x="159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8145" y="3400704"/>
              <a:ext cx="221099" cy="284271"/>
            </a:xfrm>
            <a:custGeom>
              <a:avLst/>
              <a:gdLst/>
              <a:ahLst/>
              <a:cxnLst/>
              <a:rect l="0" t="0" r="0" b="0"/>
              <a:pathLst>
                <a:path w="221099" h="284271">
                  <a:moveTo>
                    <a:pt x="0" y="0"/>
                  </a:moveTo>
                  <a:lnTo>
                    <a:pt x="20298" y="55045"/>
                  </a:lnTo>
                  <a:lnTo>
                    <a:pt x="66152" y="117069"/>
                  </a:lnTo>
                  <a:lnTo>
                    <a:pt x="122812" y="175387"/>
                  </a:lnTo>
                  <a:lnTo>
                    <a:pt x="170534" y="232236"/>
                  </a:lnTo>
                  <a:lnTo>
                    <a:pt x="22109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53430" y="3253305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26363" y="62281"/>
                  </a:lnTo>
                  <a:lnTo>
                    <a:pt x="59898" y="119019"/>
                  </a:lnTo>
                  <a:lnTo>
                    <a:pt x="101796" y="179266"/>
                  </a:lnTo>
                  <a:lnTo>
                    <a:pt x="133753" y="228545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11316" y="3442818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0"/>
                  </a:moveTo>
                  <a:lnTo>
                    <a:pt x="125042" y="0"/>
                  </a:lnTo>
                  <a:lnTo>
                    <a:pt x="94371" y="11179"/>
                  </a:lnTo>
                  <a:lnTo>
                    <a:pt x="31757" y="6363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908645" y="5032621"/>
            <a:ext cx="460475" cy="382111"/>
            <a:chOff x="2908645" y="5032621"/>
            <a:chExt cx="460475" cy="382111"/>
          </a:xfrm>
        </p:grpSpPr>
        <p:sp>
          <p:nvSpPr>
            <p:cNvPr id="27" name="Freeform 26"/>
            <p:cNvSpPr/>
            <p:nvPr/>
          </p:nvSpPr>
          <p:spPr>
            <a:xfrm>
              <a:off x="2908645" y="5112937"/>
              <a:ext cx="207791" cy="301795"/>
            </a:xfrm>
            <a:custGeom>
              <a:avLst/>
              <a:gdLst/>
              <a:ahLst/>
              <a:cxnLst/>
              <a:rect l="0" t="0" r="0" b="0"/>
              <a:pathLst>
                <a:path w="207791" h="301795">
                  <a:moveTo>
                    <a:pt x="144619" y="24969"/>
                  </a:moveTo>
                  <a:lnTo>
                    <a:pt x="126638" y="9329"/>
                  </a:lnTo>
                  <a:lnTo>
                    <a:pt x="109721" y="1250"/>
                  </a:lnTo>
                  <a:lnTo>
                    <a:pt x="87385" y="0"/>
                  </a:lnTo>
                  <a:lnTo>
                    <a:pt x="64200" y="4513"/>
                  </a:lnTo>
                  <a:lnTo>
                    <a:pt x="37993" y="20208"/>
                  </a:lnTo>
                  <a:lnTo>
                    <a:pt x="22750" y="32992"/>
                  </a:lnTo>
                  <a:lnTo>
                    <a:pt x="6604" y="64521"/>
                  </a:lnTo>
                  <a:lnTo>
                    <a:pt x="0" y="109088"/>
                  </a:lnTo>
                  <a:lnTo>
                    <a:pt x="6175" y="166974"/>
                  </a:lnTo>
                  <a:lnTo>
                    <a:pt x="21779" y="213417"/>
                  </a:lnTo>
                  <a:lnTo>
                    <a:pt x="60698" y="274440"/>
                  </a:lnTo>
                  <a:lnTo>
                    <a:pt x="75735" y="289094"/>
                  </a:lnTo>
                  <a:lnTo>
                    <a:pt x="94117" y="299505"/>
                  </a:lnTo>
                  <a:lnTo>
                    <a:pt x="117104" y="301794"/>
                  </a:lnTo>
                  <a:lnTo>
                    <a:pt x="140579" y="297741"/>
                  </a:lnTo>
                  <a:lnTo>
                    <a:pt x="158811" y="288141"/>
                  </a:lnTo>
                  <a:lnTo>
                    <a:pt x="171594" y="272956"/>
                  </a:lnTo>
                  <a:lnTo>
                    <a:pt x="202070" y="217189"/>
                  </a:lnTo>
                  <a:lnTo>
                    <a:pt x="207790" y="19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3305" y="5053679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5589" y="62092"/>
                  </a:lnTo>
                  <a:lnTo>
                    <a:pt x="9066" y="111204"/>
                  </a:lnTo>
                  <a:lnTo>
                    <a:pt x="10095" y="164620"/>
                  </a:lnTo>
                  <a:lnTo>
                    <a:pt x="17679" y="219430"/>
                  </a:lnTo>
                  <a:lnTo>
                    <a:pt x="20390" y="277224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26963" y="5032621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52643"/>
                  </a:moveTo>
                  <a:lnTo>
                    <a:pt x="188281" y="34685"/>
                  </a:lnTo>
                  <a:lnTo>
                    <a:pt x="140916" y="24096"/>
                  </a:lnTo>
                  <a:lnTo>
                    <a:pt x="87107" y="16068"/>
                  </a:lnTo>
                  <a:lnTo>
                    <a:pt x="26751" y="8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2014-12-08T18:02:54Z</dcterms:created>
  <dcterms:modified xsi:type="dcterms:W3CDTF">2014-12-08T18:04:57Z</dcterms:modified>
</cp:coreProperties>
</file>